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6" r:id="rId2"/>
    <p:sldId id="338" r:id="rId3"/>
    <p:sldId id="326" r:id="rId4"/>
    <p:sldId id="308" r:id="rId5"/>
    <p:sldId id="331" r:id="rId6"/>
    <p:sldId id="275" r:id="rId7"/>
    <p:sldId id="332" r:id="rId8"/>
    <p:sldId id="340" r:id="rId9"/>
    <p:sldId id="298" r:id="rId10"/>
    <p:sldId id="341" r:id="rId11"/>
    <p:sldId id="335" r:id="rId12"/>
    <p:sldId id="342" r:id="rId13"/>
    <p:sldId id="336" r:id="rId14"/>
    <p:sldId id="344" r:id="rId15"/>
    <p:sldId id="299" r:id="rId16"/>
    <p:sldId id="333" r:id="rId17"/>
    <p:sldId id="347" r:id="rId18"/>
    <p:sldId id="346" r:id="rId19"/>
    <p:sldId id="348" r:id="rId20"/>
    <p:sldId id="334" r:id="rId21"/>
    <p:sldId id="321" r:id="rId22"/>
    <p:sldId id="301" r:id="rId23"/>
    <p:sldId id="337" r:id="rId24"/>
    <p:sldId id="34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9D18E"/>
    <a:srgbClr val="000000"/>
    <a:srgbClr val="49884A"/>
    <a:srgbClr val="FFF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E27DE-C8AF-544F-92B2-370D765F75B3}" v="327" dt="2025-08-06T02:14:15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6"/>
    <p:restoredTop sz="94682"/>
  </p:normalViewPr>
  <p:slideViewPr>
    <p:cSldViewPr snapToGrid="0">
      <p:cViewPr varScale="1">
        <p:scale>
          <a:sx n="111" d="100"/>
          <a:sy n="111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Nunez" userId="7c3372b8-0aeb-456d-923b-40b00bfef9a2" providerId="ADAL" clId="{07F2E2A9-1305-474A-894A-86C8C8401B08}"/>
    <pc:docChg chg="undo custSel addSld delSld modSld">
      <pc:chgData name="Cesar Nunez" userId="7c3372b8-0aeb-456d-923b-40b00bfef9a2" providerId="ADAL" clId="{07F2E2A9-1305-474A-894A-86C8C8401B08}" dt="2024-08-07T23:52:25.849" v="718"/>
      <pc:docMkLst>
        <pc:docMk/>
      </pc:docMkLst>
      <pc:sldChg chg="addSp modSp modAnim">
        <pc:chgData name="Cesar Nunez" userId="7c3372b8-0aeb-456d-923b-40b00bfef9a2" providerId="ADAL" clId="{07F2E2A9-1305-474A-894A-86C8C8401B08}" dt="2024-08-07T23:52:25.849" v="718"/>
        <pc:sldMkLst>
          <pc:docMk/>
          <pc:sldMk cId="20743699" sldId="275"/>
        </pc:sldMkLst>
      </pc:sldChg>
      <pc:sldChg chg="modSp mod">
        <pc:chgData name="Cesar Nunez" userId="7c3372b8-0aeb-456d-923b-40b00bfef9a2" providerId="ADAL" clId="{07F2E2A9-1305-474A-894A-86C8C8401B08}" dt="2024-08-02T14:30:36.853" v="658" actId="6549"/>
        <pc:sldMkLst>
          <pc:docMk/>
          <pc:sldMk cId="1893375445" sldId="276"/>
        </pc:sldMkLst>
      </pc:sldChg>
      <pc:sldChg chg="del">
        <pc:chgData name="Cesar Nunez" userId="7c3372b8-0aeb-456d-923b-40b00bfef9a2" providerId="ADAL" clId="{07F2E2A9-1305-474A-894A-86C8C8401B08}" dt="2024-08-02T13:40:58.279" v="3" actId="47"/>
        <pc:sldMkLst>
          <pc:docMk/>
          <pc:sldMk cId="1122755434" sldId="277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1129872466" sldId="278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774427284" sldId="281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78197960" sldId="282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320243880" sldId="285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114184968" sldId="286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01815438" sldId="287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184204940" sldId="288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063721784" sldId="289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665742625" sldId="290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49750155" sldId="291"/>
        </pc:sldMkLst>
      </pc:sldChg>
      <pc:sldChg chg="addSp delSp modSp mod modAnim modShow">
        <pc:chgData name="Cesar Nunez" userId="7c3372b8-0aeb-456d-923b-40b00bfef9a2" providerId="ADAL" clId="{07F2E2A9-1305-474A-894A-86C8C8401B08}" dt="2024-08-02T14:26:12.828" v="636" actId="729"/>
        <pc:sldMkLst>
          <pc:docMk/>
          <pc:sldMk cId="1609723635" sldId="298"/>
        </pc:sldMkLst>
      </pc:sldChg>
      <pc:sldChg chg="modAnim">
        <pc:chgData name="Cesar Nunez" userId="7c3372b8-0aeb-456d-923b-40b00bfef9a2" providerId="ADAL" clId="{07F2E2A9-1305-474A-894A-86C8C8401B08}" dt="2024-08-02T13:12:37.745" v="1"/>
        <pc:sldMkLst>
          <pc:docMk/>
          <pc:sldMk cId="1312106582" sldId="308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889571009" sldId="325"/>
        </pc:sldMkLst>
      </pc:sldChg>
      <pc:sldChg chg="addSp modSp mod modAnim">
        <pc:chgData name="Cesar Nunez" userId="7c3372b8-0aeb-456d-923b-40b00bfef9a2" providerId="ADAL" clId="{07F2E2A9-1305-474A-894A-86C8C8401B08}" dt="2024-08-02T13:42:52.048" v="15"/>
        <pc:sldMkLst>
          <pc:docMk/>
          <pc:sldMk cId="886849935" sldId="326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2049260523" sldId="327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911870636" sldId="328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1098474592" sldId="329"/>
        </pc:sldMkLst>
      </pc:sldChg>
      <pc:sldChg chg="del">
        <pc:chgData name="Cesar Nunez" userId="7c3372b8-0aeb-456d-923b-40b00bfef9a2" providerId="ADAL" clId="{07F2E2A9-1305-474A-894A-86C8C8401B08}" dt="2024-07-31T17:06:55.760" v="0" actId="47"/>
        <pc:sldMkLst>
          <pc:docMk/>
          <pc:sldMk cId="1347510900" sldId="330"/>
        </pc:sldMkLst>
      </pc:sldChg>
      <pc:sldChg chg="modAnim">
        <pc:chgData name="Cesar Nunez" userId="7c3372b8-0aeb-456d-923b-40b00bfef9a2" providerId="ADAL" clId="{07F2E2A9-1305-474A-894A-86C8C8401B08}" dt="2024-08-07T23:38:24.987" v="674"/>
        <pc:sldMkLst>
          <pc:docMk/>
          <pc:sldMk cId="1302058975" sldId="331"/>
        </pc:sldMkLst>
      </pc:sldChg>
      <pc:sldChg chg="addSp delSp modSp mod modAnim">
        <pc:chgData name="Cesar Nunez" userId="7c3372b8-0aeb-456d-923b-40b00bfef9a2" providerId="ADAL" clId="{07F2E2A9-1305-474A-894A-86C8C8401B08}" dt="2024-08-02T14:01:10.282" v="243"/>
        <pc:sldMkLst>
          <pc:docMk/>
          <pc:sldMk cId="1296871588" sldId="332"/>
        </pc:sldMkLst>
      </pc:sldChg>
      <pc:sldChg chg="addSp modSp mod modAnim">
        <pc:chgData name="Cesar Nunez" userId="7c3372b8-0aeb-456d-923b-40b00bfef9a2" providerId="ADAL" clId="{07F2E2A9-1305-474A-894A-86C8C8401B08}" dt="2024-08-02T14:30:10.572" v="657"/>
        <pc:sldMkLst>
          <pc:docMk/>
          <pc:sldMk cId="106077869" sldId="333"/>
        </pc:sldMkLst>
      </pc:sldChg>
      <pc:sldChg chg="addSp delSp modSp mod delAnim modAnim">
        <pc:chgData name="Cesar Nunez" userId="7c3372b8-0aeb-456d-923b-40b00bfef9a2" providerId="ADAL" clId="{07F2E2A9-1305-474A-894A-86C8C8401B08}" dt="2024-08-02T14:15:46.240" v="586"/>
        <pc:sldMkLst>
          <pc:docMk/>
          <pc:sldMk cId="4177671228" sldId="335"/>
        </pc:sldMkLst>
      </pc:sldChg>
      <pc:sldChg chg="modSp">
        <pc:chgData name="Cesar Nunez" userId="7c3372b8-0aeb-456d-923b-40b00bfef9a2" providerId="ADAL" clId="{07F2E2A9-1305-474A-894A-86C8C8401B08}" dt="2024-08-02T14:25:11.891" v="635" actId="20577"/>
        <pc:sldMkLst>
          <pc:docMk/>
          <pc:sldMk cId="1818671854" sldId="336"/>
        </pc:sldMkLst>
      </pc:sldChg>
      <pc:sldChg chg="add">
        <pc:chgData name="Cesar Nunez" userId="7c3372b8-0aeb-456d-923b-40b00bfef9a2" providerId="ADAL" clId="{07F2E2A9-1305-474A-894A-86C8C8401B08}" dt="2024-08-02T13:40:55.753" v="2"/>
        <pc:sldMkLst>
          <pc:docMk/>
          <pc:sldMk cId="3950573914" sldId="339"/>
        </pc:sldMkLst>
      </pc:sldChg>
      <pc:sldChg chg="addSp delSp modSp new mod modShow">
        <pc:chgData name="Cesar Nunez" userId="7c3372b8-0aeb-456d-923b-40b00bfef9a2" providerId="ADAL" clId="{07F2E2A9-1305-474A-894A-86C8C8401B08}" dt="2024-08-02T14:01:19.946" v="244" actId="729"/>
        <pc:sldMkLst>
          <pc:docMk/>
          <pc:sldMk cId="1893362059" sldId="340"/>
        </pc:sldMkLst>
      </pc:sldChg>
      <pc:sldChg chg="delSp modSp add mod delAnim">
        <pc:chgData name="Cesar Nunez" userId="7c3372b8-0aeb-456d-923b-40b00bfef9a2" providerId="ADAL" clId="{07F2E2A9-1305-474A-894A-86C8C8401B08}" dt="2024-08-02T17:09:58.125" v="670" actId="1038"/>
        <pc:sldMkLst>
          <pc:docMk/>
          <pc:sldMk cId="3432051110" sldId="341"/>
        </pc:sldMkLst>
      </pc:sldChg>
      <pc:sldChg chg="delSp modSp add mod delAnim">
        <pc:chgData name="Cesar Nunez" userId="7c3372b8-0aeb-456d-923b-40b00bfef9a2" providerId="ADAL" clId="{07F2E2A9-1305-474A-894A-86C8C8401B08}" dt="2024-08-02T14:18:00.440" v="622" actId="1076"/>
        <pc:sldMkLst>
          <pc:docMk/>
          <pc:sldMk cId="540451445" sldId="342"/>
        </pc:sldMkLst>
      </pc:sldChg>
      <pc:sldChg chg="new del">
        <pc:chgData name="Cesar Nunez" userId="7c3372b8-0aeb-456d-923b-40b00bfef9a2" providerId="ADAL" clId="{07F2E2A9-1305-474A-894A-86C8C8401B08}" dt="2024-08-02T14:27:53.959" v="641" actId="47"/>
        <pc:sldMkLst>
          <pc:docMk/>
          <pc:sldMk cId="2651805595" sldId="343"/>
        </pc:sldMkLst>
      </pc:sldChg>
      <pc:sldChg chg="addSp delSp modSp add mod delAnim modAnim">
        <pc:chgData name="Cesar Nunez" userId="7c3372b8-0aeb-456d-923b-40b00bfef9a2" providerId="ADAL" clId="{07F2E2A9-1305-474A-894A-86C8C8401B08}" dt="2024-08-02T14:28:28.683" v="649" actId="1076"/>
        <pc:sldMkLst>
          <pc:docMk/>
          <pc:sldMk cId="500870478" sldId="344"/>
        </pc:sldMkLst>
      </pc:sldChg>
    </pc:docChg>
  </pc:docChgLst>
  <pc:docChgLst>
    <pc:chgData name="Cesar Nunez" userId="7c3372b8-0aeb-456d-923b-40b00bfef9a2" providerId="ADAL" clId="{76FE27DE-C8AF-544F-92B2-370D765F75B3}"/>
    <pc:docChg chg="undo custSel addSld modSld sldOrd">
      <pc:chgData name="Cesar Nunez" userId="7c3372b8-0aeb-456d-923b-40b00bfef9a2" providerId="ADAL" clId="{76FE27DE-C8AF-544F-92B2-370D765F75B3}" dt="2025-08-06T02:14:15.669" v="576"/>
      <pc:docMkLst>
        <pc:docMk/>
      </pc:docMkLst>
      <pc:sldChg chg="modSp mod">
        <pc:chgData name="Cesar Nunez" userId="7c3372b8-0aeb-456d-923b-40b00bfef9a2" providerId="ADAL" clId="{76FE27DE-C8AF-544F-92B2-370D765F75B3}" dt="2025-08-05T19:19:22.954" v="10" actId="20577"/>
        <pc:sldMkLst>
          <pc:docMk/>
          <pc:sldMk cId="1893375445" sldId="276"/>
        </pc:sldMkLst>
        <pc:spChg chg="mod">
          <ac:chgData name="Cesar Nunez" userId="7c3372b8-0aeb-456d-923b-40b00bfef9a2" providerId="ADAL" clId="{76FE27DE-C8AF-544F-92B2-370D765F75B3}" dt="2025-08-05T19:19:22.954" v="10" actId="20577"/>
          <ac:spMkLst>
            <pc:docMk/>
            <pc:sldMk cId="1893375445" sldId="276"/>
            <ac:spMk id="5" creationId="{00000000-0000-0000-0000-000000000000}"/>
          </ac:spMkLst>
        </pc:spChg>
      </pc:sldChg>
      <pc:sldChg chg="modSp mod">
        <pc:chgData name="Cesar Nunez" userId="7c3372b8-0aeb-456d-923b-40b00bfef9a2" providerId="ADAL" clId="{76FE27DE-C8AF-544F-92B2-370D765F75B3}" dt="2025-08-01T11:04:35.906" v="1" actId="20577"/>
        <pc:sldMkLst>
          <pc:docMk/>
          <pc:sldMk cId="3394267241" sldId="299"/>
        </pc:sldMkLst>
        <pc:spChg chg="mod">
          <ac:chgData name="Cesar Nunez" userId="7c3372b8-0aeb-456d-923b-40b00bfef9a2" providerId="ADAL" clId="{76FE27DE-C8AF-544F-92B2-370D765F75B3}" dt="2025-08-01T11:04:35.906" v="1" actId="20577"/>
          <ac:spMkLst>
            <pc:docMk/>
            <pc:sldMk cId="3394267241" sldId="299"/>
            <ac:spMk id="2" creationId="{00000000-0000-0000-0000-000000000000}"/>
          </ac:spMkLst>
        </pc:spChg>
      </pc:sldChg>
      <pc:sldChg chg="addSp modSp mod modAnim">
        <pc:chgData name="Cesar Nunez" userId="7c3372b8-0aeb-456d-923b-40b00bfef9a2" providerId="ADAL" clId="{76FE27DE-C8AF-544F-92B2-370D765F75B3}" dt="2025-08-05T19:37:23.781" v="296"/>
        <pc:sldMkLst>
          <pc:docMk/>
          <pc:sldMk cId="106077869" sldId="333"/>
        </pc:sldMkLst>
        <pc:spChg chg="add mod">
          <ac:chgData name="Cesar Nunez" userId="7c3372b8-0aeb-456d-923b-40b00bfef9a2" providerId="ADAL" clId="{76FE27DE-C8AF-544F-92B2-370D765F75B3}" dt="2025-08-05T19:37:17.433" v="295" actId="1036"/>
          <ac:spMkLst>
            <pc:docMk/>
            <pc:sldMk cId="106077869" sldId="333"/>
            <ac:spMk id="7" creationId="{7CACA445-EBC6-7411-21D7-2287D57215D0}"/>
          </ac:spMkLst>
        </pc:spChg>
      </pc:sldChg>
      <pc:sldChg chg="addSp delSp modSp add mod delAnim modAnim">
        <pc:chgData name="Cesar Nunez" userId="7c3372b8-0aeb-456d-923b-40b00bfef9a2" providerId="ADAL" clId="{76FE27DE-C8AF-544F-92B2-370D765F75B3}" dt="2025-08-06T02:14:13.616" v="575"/>
        <pc:sldMkLst>
          <pc:docMk/>
          <pc:sldMk cId="107474368" sldId="346"/>
        </pc:sldMkLst>
        <pc:spChg chg="mod">
          <ac:chgData name="Cesar Nunez" userId="7c3372b8-0aeb-456d-923b-40b00bfef9a2" providerId="ADAL" clId="{76FE27DE-C8AF-544F-92B2-370D765F75B3}" dt="2025-08-06T02:14:13.616" v="575"/>
          <ac:spMkLst>
            <pc:docMk/>
            <pc:sldMk cId="107474368" sldId="346"/>
            <ac:spMk id="2" creationId="{AB44DC32-98E3-F7E6-E47F-89FC97610018}"/>
          </ac:spMkLst>
        </pc:spChg>
        <pc:spChg chg="add del mod">
          <ac:chgData name="Cesar Nunez" userId="7c3372b8-0aeb-456d-923b-40b00bfef9a2" providerId="ADAL" clId="{76FE27DE-C8AF-544F-92B2-370D765F75B3}" dt="2025-08-06T01:21:03.821" v="326" actId="478"/>
          <ac:spMkLst>
            <pc:docMk/>
            <pc:sldMk cId="107474368" sldId="346"/>
            <ac:spMk id="3" creationId="{43C5510E-6AB9-7D97-121A-BD409995C2A2}"/>
          </ac:spMkLst>
        </pc:spChg>
        <pc:spChg chg="del">
          <ac:chgData name="Cesar Nunez" userId="7c3372b8-0aeb-456d-923b-40b00bfef9a2" providerId="ADAL" clId="{76FE27DE-C8AF-544F-92B2-370D765F75B3}" dt="2025-08-05T19:20:14.523" v="12" actId="478"/>
          <ac:spMkLst>
            <pc:docMk/>
            <pc:sldMk cId="107474368" sldId="346"/>
            <ac:spMk id="4" creationId="{6D469E17-3A58-A703-A77C-68B2BD71107A}"/>
          </ac:spMkLst>
        </pc:spChg>
        <pc:spChg chg="add mod">
          <ac:chgData name="Cesar Nunez" userId="7c3372b8-0aeb-456d-923b-40b00bfef9a2" providerId="ADAL" clId="{76FE27DE-C8AF-544F-92B2-370D765F75B3}" dt="2025-08-06T02:05:31.678" v="404" actId="1076"/>
          <ac:spMkLst>
            <pc:docMk/>
            <pc:sldMk cId="107474368" sldId="346"/>
            <ac:spMk id="4" creationId="{E81BB62E-7981-23AF-9D87-78575DAC147F}"/>
          </ac:spMkLst>
        </pc:spChg>
        <pc:spChg chg="del mod">
          <ac:chgData name="Cesar Nunez" userId="7c3372b8-0aeb-456d-923b-40b00bfef9a2" providerId="ADAL" clId="{76FE27DE-C8AF-544F-92B2-370D765F75B3}" dt="2025-08-06T01:24:11.618" v="327" actId="478"/>
          <ac:spMkLst>
            <pc:docMk/>
            <pc:sldMk cId="107474368" sldId="346"/>
            <ac:spMk id="5" creationId="{8DB26C89-7705-2E05-01F1-001B2F10281A}"/>
          </ac:spMkLst>
        </pc:spChg>
        <pc:spChg chg="del">
          <ac:chgData name="Cesar Nunez" userId="7c3372b8-0aeb-456d-923b-40b00bfef9a2" providerId="ADAL" clId="{76FE27DE-C8AF-544F-92B2-370D765F75B3}" dt="2025-08-05T19:20:14.523" v="12" actId="478"/>
          <ac:spMkLst>
            <pc:docMk/>
            <pc:sldMk cId="107474368" sldId="346"/>
            <ac:spMk id="6" creationId="{21FE776C-50DE-7475-6F7A-DA8A227C7237}"/>
          </ac:spMkLst>
        </pc:spChg>
        <pc:spChg chg="add mod">
          <ac:chgData name="Cesar Nunez" userId="7c3372b8-0aeb-456d-923b-40b00bfef9a2" providerId="ADAL" clId="{76FE27DE-C8AF-544F-92B2-370D765F75B3}" dt="2025-08-06T02:05:31.678" v="404" actId="1076"/>
          <ac:spMkLst>
            <pc:docMk/>
            <pc:sldMk cId="107474368" sldId="346"/>
            <ac:spMk id="6" creationId="{5DD94E98-D953-0BF2-561B-36F7E5394C68}"/>
          </ac:spMkLst>
        </pc:spChg>
        <pc:spChg chg="add del mod">
          <ac:chgData name="Cesar Nunez" userId="7c3372b8-0aeb-456d-923b-40b00bfef9a2" providerId="ADAL" clId="{76FE27DE-C8AF-544F-92B2-370D765F75B3}" dt="2025-08-06T01:24:11.618" v="327" actId="478"/>
          <ac:spMkLst>
            <pc:docMk/>
            <pc:sldMk cId="107474368" sldId="346"/>
            <ac:spMk id="7" creationId="{293DE407-7F01-665A-840E-DF380A76D5CB}"/>
          </ac:spMkLst>
        </pc:spChg>
        <pc:spChg chg="add del mod">
          <ac:chgData name="Cesar Nunez" userId="7c3372b8-0aeb-456d-923b-40b00bfef9a2" providerId="ADAL" clId="{76FE27DE-C8AF-544F-92B2-370D765F75B3}" dt="2025-08-06T01:24:11.618" v="327" actId="478"/>
          <ac:spMkLst>
            <pc:docMk/>
            <pc:sldMk cId="107474368" sldId="346"/>
            <ac:spMk id="8" creationId="{DDBF050F-8792-2E81-5CCF-EFD8FBB68E07}"/>
          </ac:spMkLst>
        </pc:spChg>
        <pc:spChg chg="add mod">
          <ac:chgData name="Cesar Nunez" userId="7c3372b8-0aeb-456d-923b-40b00bfef9a2" providerId="ADAL" clId="{76FE27DE-C8AF-544F-92B2-370D765F75B3}" dt="2025-08-06T02:05:31.678" v="404" actId="1076"/>
          <ac:spMkLst>
            <pc:docMk/>
            <pc:sldMk cId="107474368" sldId="346"/>
            <ac:spMk id="9" creationId="{AAC34E0F-9A6E-5DBD-B546-1A58D79313B2}"/>
          </ac:spMkLst>
        </pc:spChg>
        <pc:spChg chg="add mod">
          <ac:chgData name="Cesar Nunez" userId="7c3372b8-0aeb-456d-923b-40b00bfef9a2" providerId="ADAL" clId="{76FE27DE-C8AF-544F-92B2-370D765F75B3}" dt="2025-08-06T02:05:47.471" v="409" actId="1076"/>
          <ac:spMkLst>
            <pc:docMk/>
            <pc:sldMk cId="107474368" sldId="346"/>
            <ac:spMk id="11" creationId="{11980AFE-3735-50BF-C829-B11414291D17}"/>
          </ac:spMkLst>
        </pc:spChg>
        <pc:spChg chg="add mod">
          <ac:chgData name="Cesar Nunez" userId="7c3372b8-0aeb-456d-923b-40b00bfef9a2" providerId="ADAL" clId="{76FE27DE-C8AF-544F-92B2-370D765F75B3}" dt="2025-08-06T02:05:44.009" v="408" actId="1076"/>
          <ac:spMkLst>
            <pc:docMk/>
            <pc:sldMk cId="107474368" sldId="346"/>
            <ac:spMk id="12" creationId="{65EAC32D-72E0-859E-98E2-B46ECE81FA31}"/>
          </ac:spMkLst>
        </pc:spChg>
        <pc:spChg chg="add mod">
          <ac:chgData name="Cesar Nunez" userId="7c3372b8-0aeb-456d-923b-40b00bfef9a2" providerId="ADAL" clId="{76FE27DE-C8AF-544F-92B2-370D765F75B3}" dt="2025-08-06T02:07:09.268" v="469" actId="20577"/>
          <ac:spMkLst>
            <pc:docMk/>
            <pc:sldMk cId="107474368" sldId="346"/>
            <ac:spMk id="14" creationId="{D7CE39C1-FBD4-5C38-D891-1D60689D415F}"/>
          </ac:spMkLst>
        </pc:spChg>
        <pc:spChg chg="add mod">
          <ac:chgData name="Cesar Nunez" userId="7c3372b8-0aeb-456d-923b-40b00bfef9a2" providerId="ADAL" clId="{76FE27DE-C8AF-544F-92B2-370D765F75B3}" dt="2025-08-06T02:07:45.225" v="498" actId="1076"/>
          <ac:spMkLst>
            <pc:docMk/>
            <pc:sldMk cId="107474368" sldId="346"/>
            <ac:spMk id="15" creationId="{74E29B8E-967F-4EF8-1C41-995C366A44BE}"/>
          </ac:spMkLst>
        </pc:spChg>
        <pc:spChg chg="add del mod">
          <ac:chgData name="Cesar Nunez" userId="7c3372b8-0aeb-456d-923b-40b00bfef9a2" providerId="ADAL" clId="{76FE27DE-C8AF-544F-92B2-370D765F75B3}" dt="2025-08-06T01:18:15.968" v="320" actId="478"/>
          <ac:spMkLst>
            <pc:docMk/>
            <pc:sldMk cId="107474368" sldId="346"/>
            <ac:spMk id="17" creationId="{6435CD5B-FAF2-0C1F-BAD4-9C25E6A00254}"/>
          </ac:spMkLst>
        </pc:spChg>
        <pc:spChg chg="add del mod topLvl">
          <ac:chgData name="Cesar Nunez" userId="7c3372b8-0aeb-456d-923b-40b00bfef9a2" providerId="ADAL" clId="{76FE27DE-C8AF-544F-92B2-370D765F75B3}" dt="2025-08-05T19:29:43.330" v="208" actId="478"/>
          <ac:spMkLst>
            <pc:docMk/>
            <pc:sldMk cId="107474368" sldId="346"/>
            <ac:spMk id="20" creationId="{FBACB251-04F1-0B6A-3835-03E599D7D3D8}"/>
          </ac:spMkLst>
        </pc:spChg>
        <pc:spChg chg="add mod topLvl">
          <ac:chgData name="Cesar Nunez" userId="7c3372b8-0aeb-456d-923b-40b00bfef9a2" providerId="ADAL" clId="{76FE27DE-C8AF-544F-92B2-370D765F75B3}" dt="2025-08-05T19:32:39.054" v="257" actId="1076"/>
          <ac:spMkLst>
            <pc:docMk/>
            <pc:sldMk cId="107474368" sldId="346"/>
            <ac:spMk id="28" creationId="{50254542-B184-AA27-13BD-D40BE663FDE6}"/>
          </ac:spMkLst>
        </pc:spChg>
        <pc:spChg chg="add del mod topLvl">
          <ac:chgData name="Cesar Nunez" userId="7c3372b8-0aeb-456d-923b-40b00bfef9a2" providerId="ADAL" clId="{76FE27DE-C8AF-544F-92B2-370D765F75B3}" dt="2025-08-05T19:31:57.173" v="247" actId="478"/>
          <ac:spMkLst>
            <pc:docMk/>
            <pc:sldMk cId="107474368" sldId="346"/>
            <ac:spMk id="29" creationId="{6EA96873-999B-1F53-AB1D-AC27613DEA61}"/>
          </ac:spMkLst>
        </pc:spChg>
        <pc:spChg chg="add mod">
          <ac:chgData name="Cesar Nunez" userId="7c3372b8-0aeb-456d-923b-40b00bfef9a2" providerId="ADAL" clId="{76FE27DE-C8AF-544F-92B2-370D765F75B3}" dt="2025-08-05T19:30:58.369" v="227" actId="1076"/>
          <ac:spMkLst>
            <pc:docMk/>
            <pc:sldMk cId="107474368" sldId="346"/>
            <ac:spMk id="32" creationId="{7C937F52-FA64-AD41-97CE-6AA29BDAFD76}"/>
          </ac:spMkLst>
        </pc:spChg>
        <pc:spChg chg="add mod">
          <ac:chgData name="Cesar Nunez" userId="7c3372b8-0aeb-456d-923b-40b00bfef9a2" providerId="ADAL" clId="{76FE27DE-C8AF-544F-92B2-370D765F75B3}" dt="2025-08-05T19:31:02.153" v="228" actId="1076"/>
          <ac:spMkLst>
            <pc:docMk/>
            <pc:sldMk cId="107474368" sldId="346"/>
            <ac:spMk id="33" creationId="{08058A41-0CB2-951F-233F-472D5EA88CDA}"/>
          </ac:spMkLst>
        </pc:spChg>
        <pc:spChg chg="add mod">
          <ac:chgData name="Cesar Nunez" userId="7c3372b8-0aeb-456d-923b-40b00bfef9a2" providerId="ADAL" clId="{76FE27DE-C8AF-544F-92B2-370D765F75B3}" dt="2025-08-05T19:32:42.588" v="259" actId="1076"/>
          <ac:spMkLst>
            <pc:docMk/>
            <pc:sldMk cId="107474368" sldId="346"/>
            <ac:spMk id="54" creationId="{9CA97DFE-7ECC-C668-A9CD-2F17C2D31734}"/>
          </ac:spMkLst>
        </pc:spChg>
        <pc:spChg chg="add mod">
          <ac:chgData name="Cesar Nunez" userId="7c3372b8-0aeb-456d-923b-40b00bfef9a2" providerId="ADAL" clId="{76FE27DE-C8AF-544F-92B2-370D765F75B3}" dt="2025-08-06T01:25:19.760" v="362" actId="20577"/>
          <ac:spMkLst>
            <pc:docMk/>
            <pc:sldMk cId="107474368" sldId="346"/>
            <ac:spMk id="59" creationId="{1D4ACF67-0570-11C4-66E2-08F72B58DF8C}"/>
          </ac:spMkLst>
        </pc:spChg>
        <pc:spChg chg="add mod">
          <ac:chgData name="Cesar Nunez" userId="7c3372b8-0aeb-456d-923b-40b00bfef9a2" providerId="ADAL" clId="{76FE27DE-C8AF-544F-92B2-370D765F75B3}" dt="2025-08-05T19:34:30.208" v="269" actId="208"/>
          <ac:spMkLst>
            <pc:docMk/>
            <pc:sldMk cId="107474368" sldId="346"/>
            <ac:spMk id="60" creationId="{2E7423B6-2B0C-DE81-74AA-21FC37EADE35}"/>
          </ac:spMkLst>
        </pc:spChg>
        <pc:spChg chg="add mod">
          <ac:chgData name="Cesar Nunez" userId="7c3372b8-0aeb-456d-923b-40b00bfef9a2" providerId="ADAL" clId="{76FE27DE-C8AF-544F-92B2-370D765F75B3}" dt="2025-08-05T19:35:44.055" v="276" actId="208"/>
          <ac:spMkLst>
            <pc:docMk/>
            <pc:sldMk cId="107474368" sldId="346"/>
            <ac:spMk id="61" creationId="{539CCE58-B3A9-98ED-9507-4CC2836356AA}"/>
          </ac:spMkLst>
        </pc:spChg>
        <pc:spChg chg="add mod">
          <ac:chgData name="Cesar Nunez" userId="7c3372b8-0aeb-456d-923b-40b00bfef9a2" providerId="ADAL" clId="{76FE27DE-C8AF-544F-92B2-370D765F75B3}" dt="2025-08-05T19:35:59.456" v="281" actId="1076"/>
          <ac:spMkLst>
            <pc:docMk/>
            <pc:sldMk cId="107474368" sldId="346"/>
            <ac:spMk id="62" creationId="{D65811DC-460C-30F6-0008-1A23415768AC}"/>
          </ac:spMkLst>
        </pc:spChg>
        <pc:grpChg chg="add del mod topLvl">
          <ac:chgData name="Cesar Nunez" userId="7c3372b8-0aeb-456d-923b-40b00bfef9a2" providerId="ADAL" clId="{76FE27DE-C8AF-544F-92B2-370D765F75B3}" dt="2025-08-05T19:29:40.030" v="207" actId="165"/>
          <ac:grpSpMkLst>
            <pc:docMk/>
            <pc:sldMk cId="107474368" sldId="346"/>
            <ac:grpSpMk id="26" creationId="{EADA4459-A667-832D-0C0B-BD3C9E22FDB5}"/>
          </ac:grpSpMkLst>
        </pc:grpChg>
        <pc:grpChg chg="add del mod">
          <ac:chgData name="Cesar Nunez" userId="7c3372b8-0aeb-456d-923b-40b00bfef9a2" providerId="ADAL" clId="{76FE27DE-C8AF-544F-92B2-370D765F75B3}" dt="2025-08-05T19:29:36.137" v="206" actId="165"/>
          <ac:grpSpMkLst>
            <pc:docMk/>
            <pc:sldMk cId="107474368" sldId="346"/>
            <ac:grpSpMk id="31" creationId="{2FD47A50-87DE-271B-EFC9-878C0FD76938}"/>
          </ac:grpSpMkLst>
        </pc:grpChg>
        <pc:picChg chg="del">
          <ac:chgData name="Cesar Nunez" userId="7c3372b8-0aeb-456d-923b-40b00bfef9a2" providerId="ADAL" clId="{76FE27DE-C8AF-544F-92B2-370D765F75B3}" dt="2025-08-05T19:20:15.949" v="13" actId="478"/>
          <ac:picMkLst>
            <pc:docMk/>
            <pc:sldMk cId="107474368" sldId="346"/>
            <ac:picMk id="3" creationId="{2B91ECCF-122D-EB92-E1AB-7CE505D92431}"/>
          </ac:picMkLst>
        </pc:picChg>
        <pc:picChg chg="del">
          <ac:chgData name="Cesar Nunez" userId="7c3372b8-0aeb-456d-923b-40b00bfef9a2" providerId="ADAL" clId="{76FE27DE-C8AF-544F-92B2-370D765F75B3}" dt="2025-08-05T19:20:14.523" v="12" actId="478"/>
          <ac:picMkLst>
            <pc:docMk/>
            <pc:sldMk cId="107474368" sldId="346"/>
            <ac:picMk id="30" creationId="{041073A7-4684-7DCF-144A-0BFC051B3D73}"/>
          </ac:picMkLst>
        </pc:picChg>
        <pc:cxnChg chg="add mod topLvl">
          <ac:chgData name="Cesar Nunez" userId="7c3372b8-0aeb-456d-923b-40b00bfef9a2" providerId="ADAL" clId="{76FE27DE-C8AF-544F-92B2-370D765F75B3}" dt="2025-08-05T19:29:46.548" v="209" actId="1076"/>
          <ac:cxnSpMkLst>
            <pc:docMk/>
            <pc:sldMk cId="107474368" sldId="346"/>
            <ac:cxnSpMk id="10" creationId="{EA6D969A-73EB-0C77-C967-A78CC4A2460A}"/>
          </ac:cxnSpMkLst>
        </pc:cxnChg>
        <pc:cxnChg chg="add mod topLvl">
          <ac:chgData name="Cesar Nunez" userId="7c3372b8-0aeb-456d-923b-40b00bfef9a2" providerId="ADAL" clId="{76FE27DE-C8AF-544F-92B2-370D765F75B3}" dt="2025-08-05T19:29:48.553" v="210" actId="1076"/>
          <ac:cxnSpMkLst>
            <pc:docMk/>
            <pc:sldMk cId="107474368" sldId="346"/>
            <ac:cxnSpMk id="13" creationId="{E8BCD30A-DB52-DE32-AE4E-DD37E3BA7FC5}"/>
          </ac:cxnSpMkLst>
        </pc:cxnChg>
        <pc:cxnChg chg="add mod topLvl">
          <ac:chgData name="Cesar Nunez" userId="7c3372b8-0aeb-456d-923b-40b00bfef9a2" providerId="ADAL" clId="{76FE27DE-C8AF-544F-92B2-370D765F75B3}" dt="2025-08-05T19:29:55.818" v="212" actId="14100"/>
          <ac:cxnSpMkLst>
            <pc:docMk/>
            <pc:sldMk cId="107474368" sldId="346"/>
            <ac:cxnSpMk id="19" creationId="{4091CB04-B89C-0666-43C4-8BBA059A6B13}"/>
          </ac:cxnSpMkLst>
        </pc:cxnChg>
        <pc:cxnChg chg="add mod">
          <ac:chgData name="Cesar Nunez" userId="7c3372b8-0aeb-456d-923b-40b00bfef9a2" providerId="ADAL" clId="{76FE27DE-C8AF-544F-92B2-370D765F75B3}" dt="2025-08-05T19:31:36.888" v="241" actId="14100"/>
          <ac:cxnSpMkLst>
            <pc:docMk/>
            <pc:sldMk cId="107474368" sldId="346"/>
            <ac:cxnSpMk id="35" creationId="{8B1131FF-1061-4834-EDE8-688CDAA06BE6}"/>
          </ac:cxnSpMkLst>
        </pc:cxnChg>
        <pc:cxnChg chg="add mod">
          <ac:chgData name="Cesar Nunez" userId="7c3372b8-0aeb-456d-923b-40b00bfef9a2" providerId="ADAL" clId="{76FE27DE-C8AF-544F-92B2-370D765F75B3}" dt="2025-08-05T19:31:45.835" v="242" actId="14100"/>
          <ac:cxnSpMkLst>
            <pc:docMk/>
            <pc:sldMk cId="107474368" sldId="346"/>
            <ac:cxnSpMk id="37" creationId="{FF55151C-E2C8-DAC9-82AD-CDE88773C3E5}"/>
          </ac:cxnSpMkLst>
        </pc:cxnChg>
        <pc:cxnChg chg="add mod">
          <ac:chgData name="Cesar Nunez" userId="7c3372b8-0aeb-456d-923b-40b00bfef9a2" providerId="ADAL" clId="{76FE27DE-C8AF-544F-92B2-370D765F75B3}" dt="2025-08-05T19:32:55.904" v="262" actId="14100"/>
          <ac:cxnSpMkLst>
            <pc:docMk/>
            <pc:sldMk cId="107474368" sldId="346"/>
            <ac:cxnSpMk id="39" creationId="{B2B7D423-F741-46F9-8991-447D2DAC65E6}"/>
          </ac:cxnSpMkLst>
        </pc:cxnChg>
        <pc:cxnChg chg="add mod">
          <ac:chgData name="Cesar Nunez" userId="7c3372b8-0aeb-456d-923b-40b00bfef9a2" providerId="ADAL" clId="{76FE27DE-C8AF-544F-92B2-370D765F75B3}" dt="2025-08-05T19:31:53.320" v="245" actId="14100"/>
          <ac:cxnSpMkLst>
            <pc:docMk/>
            <pc:sldMk cId="107474368" sldId="346"/>
            <ac:cxnSpMk id="46" creationId="{CDA34554-D4FF-394D-5514-E0FB8686DFCE}"/>
          </ac:cxnSpMkLst>
        </pc:cxnChg>
        <pc:cxnChg chg="add mod">
          <ac:chgData name="Cesar Nunez" userId="7c3372b8-0aeb-456d-923b-40b00bfef9a2" providerId="ADAL" clId="{76FE27DE-C8AF-544F-92B2-370D765F75B3}" dt="2025-08-05T19:32:50.588" v="261" actId="14100"/>
          <ac:cxnSpMkLst>
            <pc:docMk/>
            <pc:sldMk cId="107474368" sldId="346"/>
            <ac:cxnSpMk id="48" creationId="{CE589344-A88C-E72E-39E2-0E512F2770A0}"/>
          </ac:cxnSpMkLst>
        </pc:cxnChg>
        <pc:cxnChg chg="add mod">
          <ac:chgData name="Cesar Nunez" userId="7c3372b8-0aeb-456d-923b-40b00bfef9a2" providerId="ADAL" clId="{76FE27DE-C8AF-544F-92B2-370D765F75B3}" dt="2025-08-05T19:32:26.305" v="254" actId="208"/>
          <ac:cxnSpMkLst>
            <pc:docMk/>
            <pc:sldMk cId="107474368" sldId="346"/>
            <ac:cxnSpMk id="51" creationId="{2664FA9A-5AA1-896F-98AC-7C2C528D8911}"/>
          </ac:cxnSpMkLst>
        </pc:cxnChg>
      </pc:sldChg>
      <pc:sldChg chg="addSp delSp modSp add mod ord delAnim modAnim">
        <pc:chgData name="Cesar Nunez" userId="7c3372b8-0aeb-456d-923b-40b00bfef9a2" providerId="ADAL" clId="{76FE27DE-C8AF-544F-92B2-370D765F75B3}" dt="2025-08-06T02:14:08.970" v="574" actId="20577"/>
        <pc:sldMkLst>
          <pc:docMk/>
          <pc:sldMk cId="2256684080" sldId="347"/>
        </pc:sldMkLst>
        <pc:spChg chg="mod">
          <ac:chgData name="Cesar Nunez" userId="7c3372b8-0aeb-456d-923b-40b00bfef9a2" providerId="ADAL" clId="{76FE27DE-C8AF-544F-92B2-370D765F75B3}" dt="2025-08-06T02:14:08.970" v="574" actId="20577"/>
          <ac:spMkLst>
            <pc:docMk/>
            <pc:sldMk cId="2256684080" sldId="347"/>
            <ac:spMk id="2" creationId="{F44639C4-3726-5FDC-786F-6A9109BE591D}"/>
          </ac:spMkLst>
        </pc:spChg>
        <pc:spChg chg="add del mod">
          <ac:chgData name="Cesar Nunez" userId="7c3372b8-0aeb-456d-923b-40b00bfef9a2" providerId="ADAL" clId="{76FE27DE-C8AF-544F-92B2-370D765F75B3}" dt="2025-08-05T19:36:47.731" v="287" actId="478"/>
          <ac:spMkLst>
            <pc:docMk/>
            <pc:sldMk cId="2256684080" sldId="347"/>
            <ac:spMk id="3" creationId="{FDE5EAF9-37FC-AC07-3336-85C3EB2BC5A9}"/>
          </ac:spMkLst>
        </pc:spChg>
        <pc:spChg chg="del mod">
          <ac:chgData name="Cesar Nunez" userId="7c3372b8-0aeb-456d-923b-40b00bfef9a2" providerId="ADAL" clId="{76FE27DE-C8AF-544F-92B2-370D765F75B3}" dt="2025-08-05T19:36:34.856" v="282" actId="478"/>
          <ac:spMkLst>
            <pc:docMk/>
            <pc:sldMk cId="2256684080" sldId="347"/>
            <ac:spMk id="5" creationId="{D51206EB-2CA1-34C7-35D0-E81F443DB8DD}"/>
          </ac:spMkLst>
        </pc:spChg>
        <pc:spChg chg="del mod">
          <ac:chgData name="Cesar Nunez" userId="7c3372b8-0aeb-456d-923b-40b00bfef9a2" providerId="ADAL" clId="{76FE27DE-C8AF-544F-92B2-370D765F75B3}" dt="2025-08-05T19:36:34.856" v="282" actId="478"/>
          <ac:spMkLst>
            <pc:docMk/>
            <pc:sldMk cId="2256684080" sldId="347"/>
            <ac:spMk id="7" creationId="{4441A1A4-41BC-0D2F-EA97-8923EFF037EE}"/>
          </ac:spMkLst>
        </pc:spChg>
        <pc:spChg chg="del mod">
          <ac:chgData name="Cesar Nunez" userId="7c3372b8-0aeb-456d-923b-40b00bfef9a2" providerId="ADAL" clId="{76FE27DE-C8AF-544F-92B2-370D765F75B3}" dt="2025-08-05T19:36:34.856" v="282" actId="478"/>
          <ac:spMkLst>
            <pc:docMk/>
            <pc:sldMk cId="2256684080" sldId="347"/>
            <ac:spMk id="8" creationId="{72FCF3CF-1019-873B-5FB2-38561F9D687D}"/>
          </ac:spMkLst>
        </pc:spChg>
        <pc:spChg chg="mod">
          <ac:chgData name="Cesar Nunez" userId="7c3372b8-0aeb-456d-923b-40b00bfef9a2" providerId="ADAL" clId="{76FE27DE-C8AF-544F-92B2-370D765F75B3}" dt="2025-08-05T19:36:42.304" v="284" actId="1076"/>
          <ac:spMkLst>
            <pc:docMk/>
            <pc:sldMk cId="2256684080" sldId="347"/>
            <ac:spMk id="17" creationId="{1BED39C8-B7D9-9414-B1E6-0441F1428B3E}"/>
          </ac:spMkLst>
        </pc:spChg>
        <pc:spChg chg="mod">
          <ac:chgData name="Cesar Nunez" userId="7c3372b8-0aeb-456d-923b-40b00bfef9a2" providerId="ADAL" clId="{76FE27DE-C8AF-544F-92B2-370D765F75B3}" dt="2025-08-05T19:37:45.646" v="308" actId="403"/>
          <ac:spMkLst>
            <pc:docMk/>
            <pc:sldMk cId="2256684080" sldId="347"/>
            <ac:spMk id="20" creationId="{D509B017-5D8E-B1B1-9096-5D22589A143E}"/>
          </ac:spMkLst>
        </pc:spChg>
        <pc:spChg chg="mod">
          <ac:chgData name="Cesar Nunez" userId="7c3372b8-0aeb-456d-923b-40b00bfef9a2" providerId="ADAL" clId="{76FE27DE-C8AF-544F-92B2-370D765F75B3}" dt="2025-08-05T19:37:48.571" v="309" actId="1076"/>
          <ac:spMkLst>
            <pc:docMk/>
            <pc:sldMk cId="2256684080" sldId="347"/>
            <ac:spMk id="28" creationId="{681089C4-D453-63C0-A287-DD5AA89EECCF}"/>
          </ac:spMkLst>
        </pc:spChg>
        <pc:spChg chg="mod">
          <ac:chgData name="Cesar Nunez" userId="7c3372b8-0aeb-456d-923b-40b00bfef9a2" providerId="ADAL" clId="{76FE27DE-C8AF-544F-92B2-370D765F75B3}" dt="2025-08-05T19:37:45.646" v="308" actId="403"/>
          <ac:spMkLst>
            <pc:docMk/>
            <pc:sldMk cId="2256684080" sldId="347"/>
            <ac:spMk id="29" creationId="{57B55C0F-ABFB-1888-4794-0E92AEFAB622}"/>
          </ac:spMkLst>
        </pc:spChg>
        <pc:spChg chg="mod">
          <ac:chgData name="Cesar Nunez" userId="7c3372b8-0aeb-456d-923b-40b00bfef9a2" providerId="ADAL" clId="{76FE27DE-C8AF-544F-92B2-370D765F75B3}" dt="2025-08-05T19:36:39.604" v="283" actId="1076"/>
          <ac:spMkLst>
            <pc:docMk/>
            <pc:sldMk cId="2256684080" sldId="347"/>
            <ac:spMk id="32" creationId="{66BF8C36-4B9F-6B67-6A8E-F75E619A7E7F}"/>
          </ac:spMkLst>
        </pc:spChg>
        <pc:spChg chg="mod">
          <ac:chgData name="Cesar Nunez" userId="7c3372b8-0aeb-456d-923b-40b00bfef9a2" providerId="ADAL" clId="{76FE27DE-C8AF-544F-92B2-370D765F75B3}" dt="2025-08-05T19:36:39.604" v="283" actId="1076"/>
          <ac:spMkLst>
            <pc:docMk/>
            <pc:sldMk cId="2256684080" sldId="347"/>
            <ac:spMk id="33" creationId="{394E66FB-D1B2-7E23-0155-041BDE9D9B10}"/>
          </ac:spMkLst>
        </pc:spChg>
        <pc:grpChg chg="mod">
          <ac:chgData name="Cesar Nunez" userId="7c3372b8-0aeb-456d-923b-40b00bfef9a2" providerId="ADAL" clId="{76FE27DE-C8AF-544F-92B2-370D765F75B3}" dt="2025-08-05T19:37:45.646" v="308" actId="403"/>
          <ac:grpSpMkLst>
            <pc:docMk/>
            <pc:sldMk cId="2256684080" sldId="347"/>
            <ac:grpSpMk id="26" creationId="{1144B9F2-9C0B-1D68-6BC4-8261CF38AB5B}"/>
          </ac:grpSpMkLst>
        </pc:grpChg>
        <pc:grpChg chg="mod">
          <ac:chgData name="Cesar Nunez" userId="7c3372b8-0aeb-456d-923b-40b00bfef9a2" providerId="ADAL" clId="{76FE27DE-C8AF-544F-92B2-370D765F75B3}" dt="2025-08-05T19:37:45.646" v="308" actId="403"/>
          <ac:grpSpMkLst>
            <pc:docMk/>
            <pc:sldMk cId="2256684080" sldId="347"/>
            <ac:grpSpMk id="31" creationId="{6643BF9F-BA57-02F3-A563-5AA07E2A81B4}"/>
          </ac:grpSpMkLst>
        </pc:grpChg>
        <pc:cxnChg chg="mod">
          <ac:chgData name="Cesar Nunez" userId="7c3372b8-0aeb-456d-923b-40b00bfef9a2" providerId="ADAL" clId="{76FE27DE-C8AF-544F-92B2-370D765F75B3}" dt="2025-08-05T19:37:45.646" v="308" actId="403"/>
          <ac:cxnSpMkLst>
            <pc:docMk/>
            <pc:sldMk cId="2256684080" sldId="347"/>
            <ac:cxnSpMk id="10" creationId="{3E712E41-C086-922C-2B51-61A094C57663}"/>
          </ac:cxnSpMkLst>
        </pc:cxnChg>
        <pc:cxnChg chg="mod">
          <ac:chgData name="Cesar Nunez" userId="7c3372b8-0aeb-456d-923b-40b00bfef9a2" providerId="ADAL" clId="{76FE27DE-C8AF-544F-92B2-370D765F75B3}" dt="2025-08-05T19:37:45.646" v="308" actId="403"/>
          <ac:cxnSpMkLst>
            <pc:docMk/>
            <pc:sldMk cId="2256684080" sldId="347"/>
            <ac:cxnSpMk id="13" creationId="{618B0D6F-5084-BC7D-9841-E70A224D7D56}"/>
          </ac:cxnSpMkLst>
        </pc:cxnChg>
        <pc:cxnChg chg="mod">
          <ac:chgData name="Cesar Nunez" userId="7c3372b8-0aeb-456d-923b-40b00bfef9a2" providerId="ADAL" clId="{76FE27DE-C8AF-544F-92B2-370D765F75B3}" dt="2025-08-05T19:37:45.646" v="308" actId="403"/>
          <ac:cxnSpMkLst>
            <pc:docMk/>
            <pc:sldMk cId="2256684080" sldId="347"/>
            <ac:cxnSpMk id="19" creationId="{FB35A852-BBA6-7847-EE76-9086F2552CE7}"/>
          </ac:cxnSpMkLst>
        </pc:cxnChg>
      </pc:sldChg>
      <pc:sldChg chg="addSp delSp modSp new mod">
        <pc:chgData name="Cesar Nunez" userId="7c3372b8-0aeb-456d-923b-40b00bfef9a2" providerId="ADAL" clId="{76FE27DE-C8AF-544F-92B2-370D765F75B3}" dt="2025-08-06T02:14:15.669" v="576"/>
        <pc:sldMkLst>
          <pc:docMk/>
          <pc:sldMk cId="2272249938" sldId="348"/>
        </pc:sldMkLst>
        <pc:spChg chg="mod">
          <ac:chgData name="Cesar Nunez" userId="7c3372b8-0aeb-456d-923b-40b00bfef9a2" providerId="ADAL" clId="{76FE27DE-C8AF-544F-92B2-370D765F75B3}" dt="2025-08-06T02:14:15.669" v="576"/>
          <ac:spMkLst>
            <pc:docMk/>
            <pc:sldMk cId="2272249938" sldId="348"/>
            <ac:spMk id="2" creationId="{46003888-8EB9-AC26-95BB-83A583A053D9}"/>
          </ac:spMkLst>
        </pc:spChg>
        <pc:spChg chg="del">
          <ac:chgData name="Cesar Nunez" userId="7c3372b8-0aeb-456d-923b-40b00bfef9a2" providerId="ADAL" clId="{76FE27DE-C8AF-544F-92B2-370D765F75B3}" dt="2025-08-06T02:08:29.616" v="500"/>
          <ac:spMkLst>
            <pc:docMk/>
            <pc:sldMk cId="2272249938" sldId="348"/>
            <ac:spMk id="3" creationId="{ABEEE4DB-49F8-C800-29C6-DACC6529CADF}"/>
          </ac:spMkLst>
        </pc:spChg>
        <pc:picChg chg="add mod">
          <ac:chgData name="Cesar Nunez" userId="7c3372b8-0aeb-456d-923b-40b00bfef9a2" providerId="ADAL" clId="{76FE27DE-C8AF-544F-92B2-370D765F75B3}" dt="2025-08-06T02:13:34.625" v="562" actId="1076"/>
          <ac:picMkLst>
            <pc:docMk/>
            <pc:sldMk cId="2272249938" sldId="348"/>
            <ac:picMk id="5" creationId="{AEAE8C2F-C546-005C-30B0-3D08F834A918}"/>
          </ac:picMkLst>
        </pc:picChg>
        <pc:picChg chg="add mod modCrop">
          <ac:chgData name="Cesar Nunez" userId="7c3372b8-0aeb-456d-923b-40b00bfef9a2" providerId="ADAL" clId="{76FE27DE-C8AF-544F-92B2-370D765F75B3}" dt="2025-08-06T02:13:36.954" v="563" actId="1076"/>
          <ac:picMkLst>
            <pc:docMk/>
            <pc:sldMk cId="2272249938" sldId="348"/>
            <ac:picMk id="7" creationId="{00EFC7CE-C906-EB9D-916A-1075DB3022D5}"/>
          </ac:picMkLst>
        </pc:picChg>
        <pc:picChg chg="add mod">
          <ac:chgData name="Cesar Nunez" userId="7c3372b8-0aeb-456d-923b-40b00bfef9a2" providerId="ADAL" clId="{76FE27DE-C8AF-544F-92B2-370D765F75B3}" dt="2025-08-06T02:13:41.214" v="567" actId="1035"/>
          <ac:picMkLst>
            <pc:docMk/>
            <pc:sldMk cId="2272249938" sldId="348"/>
            <ac:picMk id="9" creationId="{47394DC8-3E6C-E3E6-6CFB-EC4527873D94}"/>
          </ac:picMkLst>
        </pc:picChg>
      </pc:sldChg>
    </pc:docChg>
  </pc:docChgLst>
  <pc:docChgLst>
    <pc:chgData name="Cesar Nunez" userId="7c3372b8-0aeb-456d-923b-40b00bfef9a2" providerId="ADAL" clId="{5066DDCA-7613-425B-8663-B475C546B03A}"/>
    <pc:docChg chg="undo custSel addSld delSld modSld">
      <pc:chgData name="Cesar Nunez" userId="7c3372b8-0aeb-456d-923b-40b00bfef9a2" providerId="ADAL" clId="{5066DDCA-7613-425B-8663-B475C546B03A}" dt="2023-08-01T13:22:50.830" v="670" actId="1076"/>
      <pc:docMkLst>
        <pc:docMk/>
      </pc:docMkLst>
      <pc:sldChg chg="del">
        <pc:chgData name="Cesar Nunez" userId="7c3372b8-0aeb-456d-923b-40b00bfef9a2" providerId="ADAL" clId="{5066DDCA-7613-425B-8663-B475C546B03A}" dt="2023-08-01T12:50:46.476" v="513" actId="47"/>
        <pc:sldMkLst>
          <pc:docMk/>
          <pc:sldMk cId="1579757631" sldId="257"/>
        </pc:sldMkLst>
      </pc:sldChg>
      <pc:sldChg chg="del">
        <pc:chgData name="Cesar Nunez" userId="7c3372b8-0aeb-456d-923b-40b00bfef9a2" providerId="ADAL" clId="{5066DDCA-7613-425B-8663-B475C546B03A}" dt="2023-08-01T12:50:39.585" v="510" actId="47"/>
        <pc:sldMkLst>
          <pc:docMk/>
          <pc:sldMk cId="990064399" sldId="258"/>
        </pc:sldMkLst>
      </pc:sldChg>
      <pc:sldChg chg="add del">
        <pc:chgData name="Cesar Nunez" userId="7c3372b8-0aeb-456d-923b-40b00bfef9a2" providerId="ADAL" clId="{5066DDCA-7613-425B-8663-B475C546B03A}" dt="2023-08-01T12:54:29.306" v="514" actId="47"/>
        <pc:sldMkLst>
          <pc:docMk/>
          <pc:sldMk cId="1514317679" sldId="259"/>
        </pc:sldMkLst>
      </pc:sldChg>
      <pc:sldChg chg="modSp mod">
        <pc:chgData name="Cesar Nunez" userId="7c3372b8-0aeb-456d-923b-40b00bfef9a2" providerId="ADAL" clId="{5066DDCA-7613-425B-8663-B475C546B03A}" dt="2023-07-31T21:51:38.995" v="375" actId="1076"/>
        <pc:sldMkLst>
          <pc:docMk/>
          <pc:sldMk cId="1893375445" sldId="276"/>
        </pc:sldMkLst>
      </pc:sldChg>
      <pc:sldChg chg="addSp delSp modSp mod addAnim delAnim modAnim">
        <pc:chgData name="Cesar Nunez" userId="7c3372b8-0aeb-456d-923b-40b00bfef9a2" providerId="ADAL" clId="{5066DDCA-7613-425B-8663-B475C546B03A}" dt="2023-07-31T02:47:34.628" v="301" actId="20577"/>
        <pc:sldMkLst>
          <pc:docMk/>
          <pc:sldMk cId="1122755434" sldId="277"/>
        </pc:sldMkLst>
      </pc:sldChg>
      <pc:sldChg chg="addSp modSp mod modAnim">
        <pc:chgData name="Cesar Nunez" userId="7c3372b8-0aeb-456d-923b-40b00bfef9a2" providerId="ADAL" clId="{5066DDCA-7613-425B-8663-B475C546B03A}" dt="2023-07-31T02:47:26.018" v="300"/>
        <pc:sldMkLst>
          <pc:docMk/>
          <pc:sldMk cId="1129872466" sldId="278"/>
        </pc:sldMkLst>
      </pc:sldChg>
      <pc:sldChg chg="addSp delSp modSp mod delAnim modAnim">
        <pc:chgData name="Cesar Nunez" userId="7c3372b8-0aeb-456d-923b-40b00bfef9a2" providerId="ADAL" clId="{5066DDCA-7613-425B-8663-B475C546B03A}" dt="2023-07-31T02:37:37.705" v="281" actId="1076"/>
        <pc:sldMkLst>
          <pc:docMk/>
          <pc:sldMk cId="2774427284" sldId="281"/>
        </pc:sldMkLst>
      </pc:sldChg>
      <pc:sldChg chg="modSp mod">
        <pc:chgData name="Cesar Nunez" userId="7c3372b8-0aeb-456d-923b-40b00bfef9a2" providerId="ADAL" clId="{5066DDCA-7613-425B-8663-B475C546B03A}" dt="2023-07-31T02:15:08.943" v="111" actId="1076"/>
        <pc:sldMkLst>
          <pc:docMk/>
          <pc:sldMk cId="1181812285" sldId="292"/>
        </pc:sldMkLst>
      </pc:sldChg>
      <pc:sldChg chg="add">
        <pc:chgData name="Cesar Nunez" userId="7c3372b8-0aeb-456d-923b-40b00bfef9a2" providerId="ADAL" clId="{5066DDCA-7613-425B-8663-B475C546B03A}" dt="2023-07-31T02:05:14.822" v="0"/>
        <pc:sldMkLst>
          <pc:docMk/>
          <pc:sldMk cId="1312106582" sldId="308"/>
        </pc:sldMkLst>
      </pc:sldChg>
      <pc:sldChg chg="addSp modSp mod">
        <pc:chgData name="Cesar Nunez" userId="7c3372b8-0aeb-456d-923b-40b00bfef9a2" providerId="ADAL" clId="{5066DDCA-7613-425B-8663-B475C546B03A}" dt="2023-07-31T21:52:40.555" v="417" actId="1036"/>
        <pc:sldMkLst>
          <pc:docMk/>
          <pc:sldMk cId="2889571009" sldId="325"/>
        </pc:sldMkLst>
      </pc:sldChg>
      <pc:sldChg chg="add">
        <pc:chgData name="Cesar Nunez" userId="7c3372b8-0aeb-456d-923b-40b00bfef9a2" providerId="ADAL" clId="{5066DDCA-7613-425B-8663-B475C546B03A}" dt="2023-07-31T02:05:14.822" v="0"/>
        <pc:sldMkLst>
          <pc:docMk/>
          <pc:sldMk cId="886849935" sldId="326"/>
        </pc:sldMkLst>
      </pc:sldChg>
      <pc:sldChg chg="addSp delSp modSp new mod modAnim">
        <pc:chgData name="Cesar Nunez" userId="7c3372b8-0aeb-456d-923b-40b00bfef9a2" providerId="ADAL" clId="{5066DDCA-7613-425B-8663-B475C546B03A}" dt="2023-08-01T12:49:33.961" v="509" actId="404"/>
        <pc:sldMkLst>
          <pc:docMk/>
          <pc:sldMk cId="2049260523" sldId="327"/>
        </pc:sldMkLst>
      </pc:sldChg>
      <pc:sldChg chg="addSp delSp modSp new add del mod modAnim">
        <pc:chgData name="Cesar Nunez" userId="7c3372b8-0aeb-456d-923b-40b00bfef9a2" providerId="ADAL" clId="{5066DDCA-7613-425B-8663-B475C546B03A}" dt="2023-08-01T13:21:30.400" v="646"/>
        <pc:sldMkLst>
          <pc:docMk/>
          <pc:sldMk cId="911870636" sldId="328"/>
        </pc:sldMkLst>
      </pc:sldChg>
      <pc:sldChg chg="addSp delSp modSp add mod modAnim">
        <pc:chgData name="Cesar Nunez" userId="7c3372b8-0aeb-456d-923b-40b00bfef9a2" providerId="ADAL" clId="{5066DDCA-7613-425B-8663-B475C546B03A}" dt="2023-08-01T13:21:50.188" v="657" actId="20577"/>
        <pc:sldMkLst>
          <pc:docMk/>
          <pc:sldMk cId="1098474592" sldId="329"/>
        </pc:sldMkLst>
      </pc:sldChg>
      <pc:sldChg chg="addSp delSp modSp add mod modAnim">
        <pc:chgData name="Cesar Nunez" userId="7c3372b8-0aeb-456d-923b-40b00bfef9a2" providerId="ADAL" clId="{5066DDCA-7613-425B-8663-B475C546B03A}" dt="2023-08-01T13:22:50.830" v="670" actId="1076"/>
        <pc:sldMkLst>
          <pc:docMk/>
          <pc:sldMk cId="1347510900" sldId="330"/>
        </pc:sldMkLst>
      </pc:sldChg>
    </pc:docChg>
  </pc:docChgLst>
  <pc:docChgLst>
    <pc:chgData name="Cesar Nunez" userId="7c3372b8-0aeb-456d-923b-40b00bfef9a2" providerId="ADAL" clId="{394155CB-1B13-442E-BF29-EBDA5BEFD094}"/>
    <pc:docChg chg="addSld delSld modSld">
      <pc:chgData name="Cesar Nunez" userId="7c3372b8-0aeb-456d-923b-40b00bfef9a2" providerId="ADAL" clId="{394155CB-1B13-442E-BF29-EBDA5BEFD094}" dt="2025-03-09T02:44:35.938" v="71" actId="1038"/>
      <pc:docMkLst>
        <pc:docMk/>
      </pc:docMkLst>
      <pc:sldChg chg="modSp mod">
        <pc:chgData name="Cesar Nunez" userId="7c3372b8-0aeb-456d-923b-40b00bfef9a2" providerId="ADAL" clId="{394155CB-1B13-442E-BF29-EBDA5BEFD094}" dt="2025-03-07T20:10:49.031" v="8" actId="20577"/>
        <pc:sldMkLst>
          <pc:docMk/>
          <pc:sldMk cId="1893375445" sldId="276"/>
        </pc:sldMkLst>
      </pc:sldChg>
      <pc:sldChg chg="del">
        <pc:chgData name="Cesar Nunez" userId="7c3372b8-0aeb-456d-923b-40b00bfef9a2" providerId="ADAL" clId="{394155CB-1B13-442E-BF29-EBDA5BEFD094}" dt="2025-03-09T02:44:25.656" v="60" actId="47"/>
        <pc:sldMkLst>
          <pc:docMk/>
          <pc:sldMk cId="1181812285" sldId="292"/>
        </pc:sldMkLst>
      </pc:sldChg>
      <pc:sldChg chg="modSp mod">
        <pc:chgData name="Cesar Nunez" userId="7c3372b8-0aeb-456d-923b-40b00bfef9a2" providerId="ADAL" clId="{394155CB-1B13-442E-BF29-EBDA5BEFD094}" dt="2025-03-09T02:44:35.938" v="71" actId="1038"/>
        <pc:sldMkLst>
          <pc:docMk/>
          <pc:sldMk cId="886849935" sldId="326"/>
        </pc:sldMkLst>
      </pc:sldChg>
      <pc:sldChg chg="modSp mod">
        <pc:chgData name="Cesar Nunez" userId="7c3372b8-0aeb-456d-923b-40b00bfef9a2" providerId="ADAL" clId="{394155CB-1B13-442E-BF29-EBDA5BEFD094}" dt="2025-03-07T20:12:15.423" v="56" actId="14100"/>
        <pc:sldMkLst>
          <pc:docMk/>
          <pc:sldMk cId="4271007694" sldId="337"/>
        </pc:sldMkLst>
      </pc:sldChg>
      <pc:sldChg chg="del">
        <pc:chgData name="Cesar Nunez" userId="7c3372b8-0aeb-456d-923b-40b00bfef9a2" providerId="ADAL" clId="{394155CB-1B13-442E-BF29-EBDA5BEFD094}" dt="2025-03-09T02:44:23.247" v="59" actId="47"/>
        <pc:sldMkLst>
          <pc:docMk/>
          <pc:sldMk cId="3950573914" sldId="339"/>
        </pc:sldMkLst>
      </pc:sldChg>
      <pc:sldChg chg="add">
        <pc:chgData name="Cesar Nunez" userId="7c3372b8-0aeb-456d-923b-40b00bfef9a2" providerId="ADAL" clId="{394155CB-1B13-442E-BF29-EBDA5BEFD094}" dt="2025-03-07T20:12:32.501" v="58"/>
        <pc:sldMkLst>
          <pc:docMk/>
          <pc:sldMk cId="2461978090" sldId="345"/>
        </pc:sldMkLst>
      </pc:sldChg>
      <pc:sldChg chg="del">
        <pc:chgData name="Cesar Nunez" userId="7c3372b8-0aeb-456d-923b-40b00bfef9a2" providerId="ADAL" clId="{394155CB-1B13-442E-BF29-EBDA5BEFD094}" dt="2025-03-07T20:12:31.199" v="57" actId="47"/>
        <pc:sldMkLst>
          <pc:docMk/>
          <pc:sldMk cId="3207495961" sldId="345"/>
        </pc:sldMkLst>
      </pc:sldChg>
    </pc:docChg>
  </pc:docChgLst>
  <pc:docChgLst>
    <pc:chgData name="Patricio Haberle" userId="00ddf78e-9b96-43ed-9a9a-ca430b7c96f3" providerId="ADAL" clId="{54CA55FB-E48F-9645-99DE-0550F5E77198}"/>
    <pc:docChg chg="modSld">
      <pc:chgData name="Patricio Haberle" userId="00ddf78e-9b96-43ed-9a9a-ca430b7c96f3" providerId="ADAL" clId="{54CA55FB-E48F-9645-99DE-0550F5E77198}" dt="2024-07-31T17:05:27.423" v="174" actId="20577"/>
      <pc:docMkLst>
        <pc:docMk/>
      </pc:docMkLst>
      <pc:sldChg chg="addSp modSp mod modAnim">
        <pc:chgData name="Patricio Haberle" userId="00ddf78e-9b96-43ed-9a9a-ca430b7c96f3" providerId="ADAL" clId="{54CA55FB-E48F-9645-99DE-0550F5E77198}" dt="2024-07-31T17:05:27.423" v="174" actId="20577"/>
        <pc:sldMkLst>
          <pc:docMk/>
          <pc:sldMk cId="1122755434" sldId="277"/>
        </pc:sldMkLst>
      </pc:sldChg>
      <pc:sldChg chg="modSp">
        <pc:chgData name="Patricio Haberle" userId="00ddf78e-9b96-43ed-9a9a-ca430b7c96f3" providerId="ADAL" clId="{54CA55FB-E48F-9645-99DE-0550F5E77198}" dt="2024-07-31T17:02:48.771" v="168" actId="20577"/>
        <pc:sldMkLst>
          <pc:docMk/>
          <pc:sldMk cId="1181812285" sldId="292"/>
        </pc:sldMkLst>
      </pc:sldChg>
      <pc:sldChg chg="modSp mod">
        <pc:chgData name="Patricio Haberle" userId="00ddf78e-9b96-43ed-9a9a-ca430b7c96f3" providerId="ADAL" clId="{54CA55FB-E48F-9645-99DE-0550F5E77198}" dt="2024-07-31T16:19:39.328" v="10" actId="20577"/>
        <pc:sldMkLst>
          <pc:docMk/>
          <pc:sldMk cId="3206411563" sldId="321"/>
        </pc:sldMkLst>
      </pc:sldChg>
    </pc:docChg>
  </pc:docChgLst>
  <pc:docChgLst>
    <pc:chgData name="Cesar Nunez" userId="7c3372b8-0aeb-456d-923b-40b00bfef9a2" providerId="ADAL" clId="{4C6E1161-EF13-4E05-B80C-08F864C9EB48}"/>
    <pc:docChg chg="undo redo custSel addSld delSld modSld">
      <pc:chgData name="Cesar Nunez" userId="7c3372b8-0aeb-456d-923b-40b00bfef9a2" providerId="ADAL" clId="{4C6E1161-EF13-4E05-B80C-08F864C9EB48}" dt="2024-07-31T17:04:54.093" v="1107" actId="729"/>
      <pc:docMkLst>
        <pc:docMk/>
      </pc:docMkLst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20743699" sldId="275"/>
        </pc:sldMkLst>
      </pc:sldChg>
      <pc:sldChg chg="addSp delSp modSp mod">
        <pc:chgData name="Cesar Nunez" userId="7c3372b8-0aeb-456d-923b-40b00bfef9a2" providerId="ADAL" clId="{4C6E1161-EF13-4E05-B80C-08F864C9EB48}" dt="2024-07-31T13:51:41.777" v="17" actId="478"/>
        <pc:sldMkLst>
          <pc:docMk/>
          <pc:sldMk cId="1893375445" sldId="276"/>
        </pc:sldMkLst>
      </pc:sldChg>
      <pc:sldChg chg="addSp modSp mod modAnim">
        <pc:chgData name="Cesar Nunez" userId="7c3372b8-0aeb-456d-923b-40b00bfef9a2" providerId="ADAL" clId="{4C6E1161-EF13-4E05-B80C-08F864C9EB48}" dt="2024-07-31T17:01:09.123" v="1094"/>
        <pc:sldMkLst>
          <pc:docMk/>
          <pc:sldMk cId="1122755434" sldId="277"/>
        </pc:sldMkLst>
      </pc:sldChg>
      <pc:sldChg chg="modSp mod">
        <pc:chgData name="Cesar Nunez" userId="7c3372b8-0aeb-456d-923b-40b00bfef9a2" providerId="ADAL" clId="{4C6E1161-EF13-4E05-B80C-08F864C9EB48}" dt="2024-07-31T13:55:14.372" v="264" actId="20577"/>
        <pc:sldMkLst>
          <pc:docMk/>
          <pc:sldMk cId="1129872466" sldId="278"/>
        </pc:sldMkLst>
      </pc:sldChg>
      <pc:sldChg chg="addSp delSp modSp mod delAnim modAnim">
        <pc:chgData name="Cesar Nunez" userId="7c3372b8-0aeb-456d-923b-40b00bfef9a2" providerId="ADAL" clId="{4C6E1161-EF13-4E05-B80C-08F864C9EB48}" dt="2024-07-31T15:27:42.007" v="853"/>
        <pc:sldMkLst>
          <pc:docMk/>
          <pc:sldMk cId="78197960" sldId="282"/>
        </pc:sldMkLst>
      </pc:sldChg>
      <pc:sldChg chg="modSp mod modShow">
        <pc:chgData name="Cesar Nunez" userId="7c3372b8-0aeb-456d-923b-40b00bfef9a2" providerId="ADAL" clId="{4C6E1161-EF13-4E05-B80C-08F864C9EB48}" dt="2024-07-31T17:04:54.093" v="1107" actId="729"/>
        <pc:sldMkLst>
          <pc:docMk/>
          <pc:sldMk cId="1181812285" sldId="292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1609723635" sldId="298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3394267241" sldId="299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3742358418" sldId="301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3206411563" sldId="321"/>
        </pc:sldMkLst>
      </pc:sldChg>
      <pc:sldChg chg="modSp mod">
        <pc:chgData name="Cesar Nunez" userId="7c3372b8-0aeb-456d-923b-40b00bfef9a2" providerId="ADAL" clId="{4C6E1161-EF13-4E05-B80C-08F864C9EB48}" dt="2024-07-31T17:03:48.234" v="1103" actId="20577"/>
        <pc:sldMkLst>
          <pc:docMk/>
          <pc:sldMk cId="2889571009" sldId="325"/>
        </pc:sldMkLst>
      </pc:sldChg>
      <pc:sldChg chg="addSp modSp mod modAnim">
        <pc:chgData name="Cesar Nunez" userId="7c3372b8-0aeb-456d-923b-40b00bfef9a2" providerId="ADAL" clId="{4C6E1161-EF13-4E05-B80C-08F864C9EB48}" dt="2024-07-31T15:49:38.483" v="1065"/>
        <pc:sldMkLst>
          <pc:docMk/>
          <pc:sldMk cId="886849935" sldId="326"/>
        </pc:sldMkLst>
      </pc:sldChg>
      <pc:sldChg chg="modAnim">
        <pc:chgData name="Cesar Nunez" userId="7c3372b8-0aeb-456d-923b-40b00bfef9a2" providerId="ADAL" clId="{4C6E1161-EF13-4E05-B80C-08F864C9EB48}" dt="2024-07-31T15:27:38.772" v="852"/>
        <pc:sldMkLst>
          <pc:docMk/>
          <pc:sldMk cId="2049260523" sldId="327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1302058975" sldId="331"/>
        </pc:sldMkLst>
      </pc:sldChg>
      <pc:sldChg chg="del">
        <pc:chgData name="Cesar Nunez" userId="7c3372b8-0aeb-456d-923b-40b00bfef9a2" providerId="ADAL" clId="{4C6E1161-EF13-4E05-B80C-08F864C9EB48}" dt="2024-07-31T13:57:53.142" v="275" actId="47"/>
        <pc:sldMkLst>
          <pc:docMk/>
          <pc:sldMk cId="1428126820" sldId="331"/>
        </pc:sldMkLst>
      </pc:sldChg>
      <pc:sldChg chg="add">
        <pc:chgData name="Cesar Nunez" userId="7c3372b8-0aeb-456d-923b-40b00bfef9a2" providerId="ADAL" clId="{4C6E1161-EF13-4E05-B80C-08F864C9EB48}" dt="2024-07-31T14:52:40.799" v="284"/>
        <pc:sldMkLst>
          <pc:docMk/>
          <pc:sldMk cId="1296871588" sldId="332"/>
        </pc:sldMkLst>
      </pc:sldChg>
      <pc:sldChg chg="delSp modSp add mod delAnim modAnim">
        <pc:chgData name="Cesar Nunez" userId="7c3372b8-0aeb-456d-923b-40b00bfef9a2" providerId="ADAL" clId="{4C6E1161-EF13-4E05-B80C-08F864C9EB48}" dt="2024-07-31T15:22:45.467" v="813" actId="1076"/>
        <pc:sldMkLst>
          <pc:docMk/>
          <pc:sldMk cId="106077869" sldId="333"/>
        </pc:sldMkLst>
      </pc:sldChg>
      <pc:sldChg chg="addSp modSp add mod">
        <pc:chgData name="Cesar Nunez" userId="7c3372b8-0aeb-456d-923b-40b00bfef9a2" providerId="ADAL" clId="{4C6E1161-EF13-4E05-B80C-08F864C9EB48}" dt="2024-07-31T15:53:39.574" v="1074" actId="167"/>
        <pc:sldMkLst>
          <pc:docMk/>
          <pc:sldMk cId="746998279" sldId="334"/>
        </pc:sldMkLst>
      </pc:sldChg>
      <pc:sldChg chg="addSp delSp modSp new mod addAnim delAnim modAnim">
        <pc:chgData name="Cesar Nunez" userId="7c3372b8-0aeb-456d-923b-40b00bfef9a2" providerId="ADAL" clId="{4C6E1161-EF13-4E05-B80C-08F864C9EB48}" dt="2024-07-31T15:22:13.085" v="807"/>
        <pc:sldMkLst>
          <pc:docMk/>
          <pc:sldMk cId="4177671228" sldId="335"/>
        </pc:sldMkLst>
      </pc:sldChg>
      <pc:sldChg chg="addSp delSp modSp add mod delAnim modAnim">
        <pc:chgData name="Cesar Nunez" userId="7c3372b8-0aeb-456d-923b-40b00bfef9a2" providerId="ADAL" clId="{4C6E1161-EF13-4E05-B80C-08F864C9EB48}" dt="2024-07-31T15:25:04.941" v="851" actId="1076"/>
        <pc:sldMkLst>
          <pc:docMk/>
          <pc:sldMk cId="1818671854" sldId="336"/>
        </pc:sldMkLst>
      </pc:sldChg>
      <pc:sldChg chg="add del">
        <pc:chgData name="Cesar Nunez" userId="7c3372b8-0aeb-456d-923b-40b00bfef9a2" providerId="ADAL" clId="{4C6E1161-EF13-4E05-B80C-08F864C9EB48}" dt="2024-07-31T15:56:54.694" v="1077"/>
        <pc:sldMkLst>
          <pc:docMk/>
          <pc:sldMk cId="4271007694" sldId="337"/>
        </pc:sldMkLst>
      </pc:sldChg>
      <pc:sldChg chg="modSp add mod">
        <pc:chgData name="Cesar Nunez" userId="7c3372b8-0aeb-456d-923b-40b00bfef9a2" providerId="ADAL" clId="{4C6E1161-EF13-4E05-B80C-08F864C9EB48}" dt="2024-07-31T17:04:17.695" v="1106" actId="20577"/>
        <pc:sldMkLst>
          <pc:docMk/>
          <pc:sldMk cId="1776545356" sldId="338"/>
        </pc:sldMkLst>
      </pc:sldChg>
    </pc:docChg>
  </pc:docChgLst>
  <pc:docChgLst>
    <pc:chgData name="Oscar Aravena" userId="e1a6c603-ac54-422e-abbb-66db8b1a8d67" providerId="ADAL" clId="{D7BFEDD1-EEE7-7E43-9729-348B24DBA843}"/>
    <pc:docChg chg="undo custSel addSld modSld">
      <pc:chgData name="Oscar Aravena" userId="e1a6c603-ac54-422e-abbb-66db8b1a8d67" providerId="ADAL" clId="{D7BFEDD1-EEE7-7E43-9729-348B24DBA843}" dt="2024-08-04T20:17:25.491" v="92" actId="20577"/>
      <pc:docMkLst>
        <pc:docMk/>
      </pc:docMkLst>
      <pc:sldChg chg="addSp delSp modSp mod addAnim delAnim modAnim">
        <pc:chgData name="Oscar Aravena" userId="e1a6c603-ac54-422e-abbb-66db8b1a8d67" providerId="ADAL" clId="{D7BFEDD1-EEE7-7E43-9729-348B24DBA843}" dt="2024-08-04T20:15:40.785" v="91" actId="1037"/>
        <pc:sldMkLst>
          <pc:docMk/>
          <pc:sldMk cId="1312106582" sldId="308"/>
        </pc:sldMkLst>
      </pc:sldChg>
      <pc:sldChg chg="modSp mod modAnim">
        <pc:chgData name="Oscar Aravena" userId="e1a6c603-ac54-422e-abbb-66db8b1a8d67" providerId="ADAL" clId="{D7BFEDD1-EEE7-7E43-9729-348B24DBA843}" dt="2024-08-04T20:14:28.109" v="29" actId="20577"/>
        <pc:sldMkLst>
          <pc:docMk/>
          <pc:sldMk cId="886849935" sldId="326"/>
        </pc:sldMkLst>
      </pc:sldChg>
      <pc:sldChg chg="modSp">
        <pc:chgData name="Oscar Aravena" userId="e1a6c603-ac54-422e-abbb-66db8b1a8d67" providerId="ADAL" clId="{D7BFEDD1-EEE7-7E43-9729-348B24DBA843}" dt="2024-08-04T20:17:25.491" v="92" actId="20577"/>
        <pc:sldMkLst>
          <pc:docMk/>
          <pc:sldMk cId="746998279" sldId="334"/>
        </pc:sldMkLst>
      </pc:sldChg>
      <pc:sldChg chg="add">
        <pc:chgData name="Oscar Aravena" userId="e1a6c603-ac54-422e-abbb-66db8b1a8d67" providerId="ADAL" clId="{D7BFEDD1-EEE7-7E43-9729-348B24DBA843}" dt="2024-08-04T20:13:19.076" v="0"/>
        <pc:sldMkLst>
          <pc:docMk/>
          <pc:sldMk cId="3207495961" sldId="345"/>
        </pc:sldMkLst>
      </pc:sldChg>
    </pc:docChg>
  </pc:docChgLst>
  <pc:docChgLst>
    <pc:chgData name="Oscar Aravena" userId="e1a6c603-ac54-422e-abbb-66db8b1a8d67" providerId="ADAL" clId="{24D3E32B-8EB9-ED49-B48C-24B0F0873B7F}"/>
    <pc:docChg chg="custSel modSld">
      <pc:chgData name="Oscar Aravena" userId="e1a6c603-ac54-422e-abbb-66db8b1a8d67" providerId="ADAL" clId="{24D3E32B-8EB9-ED49-B48C-24B0F0873B7F}" dt="2024-08-01T12:50:23.987" v="110" actId="14100"/>
      <pc:docMkLst>
        <pc:docMk/>
      </pc:docMkLst>
      <pc:sldChg chg="modSp mod">
        <pc:chgData name="Oscar Aravena" userId="e1a6c603-ac54-422e-abbb-66db8b1a8d67" providerId="ADAL" clId="{24D3E32B-8EB9-ED49-B48C-24B0F0873B7F}" dt="2024-08-01T12:39:02.974" v="2" actId="20577"/>
        <pc:sldMkLst>
          <pc:docMk/>
          <pc:sldMk cId="1893375445" sldId="276"/>
        </pc:sldMkLst>
      </pc:sldChg>
      <pc:sldChg chg="addSp delSp modSp mod delAnim">
        <pc:chgData name="Oscar Aravena" userId="e1a6c603-ac54-422e-abbb-66db8b1a8d67" providerId="ADAL" clId="{24D3E32B-8EB9-ED49-B48C-24B0F0873B7F}" dt="2024-08-01T12:45:33.883" v="83" actId="20577"/>
        <pc:sldMkLst>
          <pc:docMk/>
          <pc:sldMk cId="1609723635" sldId="298"/>
        </pc:sldMkLst>
      </pc:sldChg>
      <pc:sldChg chg="modSp mod">
        <pc:chgData name="Oscar Aravena" userId="e1a6c603-ac54-422e-abbb-66db8b1a8d67" providerId="ADAL" clId="{24D3E32B-8EB9-ED49-B48C-24B0F0873B7F}" dt="2024-08-01T12:49:02.810" v="109" actId="20577"/>
        <pc:sldMkLst>
          <pc:docMk/>
          <pc:sldMk cId="3394267241" sldId="299"/>
        </pc:sldMkLst>
      </pc:sldChg>
      <pc:sldChg chg="modSp mod">
        <pc:chgData name="Oscar Aravena" userId="e1a6c603-ac54-422e-abbb-66db8b1a8d67" providerId="ADAL" clId="{24D3E32B-8EB9-ED49-B48C-24B0F0873B7F}" dt="2024-08-01T12:39:42.806" v="4" actId="14100"/>
        <pc:sldMkLst>
          <pc:docMk/>
          <pc:sldMk cId="886849935" sldId="326"/>
        </pc:sldMkLst>
      </pc:sldChg>
      <pc:sldChg chg="addSp delSp modSp mod delAnim modAnim">
        <pc:chgData name="Oscar Aravena" userId="e1a6c603-ac54-422e-abbb-66db8b1a8d67" providerId="ADAL" clId="{24D3E32B-8EB9-ED49-B48C-24B0F0873B7F}" dt="2024-08-01T12:40:41.383" v="8"/>
        <pc:sldMkLst>
          <pc:docMk/>
          <pc:sldMk cId="1302058975" sldId="331"/>
        </pc:sldMkLst>
      </pc:sldChg>
      <pc:sldChg chg="modSp mod">
        <pc:chgData name="Oscar Aravena" userId="e1a6c603-ac54-422e-abbb-66db8b1a8d67" providerId="ADAL" clId="{24D3E32B-8EB9-ED49-B48C-24B0F0873B7F}" dt="2024-08-01T12:48:31.472" v="95" actId="20577"/>
        <pc:sldMkLst>
          <pc:docMk/>
          <pc:sldMk cId="106077869" sldId="333"/>
        </pc:sldMkLst>
      </pc:sldChg>
      <pc:sldChg chg="modSp mod">
        <pc:chgData name="Oscar Aravena" userId="e1a6c603-ac54-422e-abbb-66db8b1a8d67" providerId="ADAL" clId="{24D3E32B-8EB9-ED49-B48C-24B0F0873B7F}" dt="2024-08-01T12:50:23.987" v="110" actId="14100"/>
        <pc:sldMkLst>
          <pc:docMk/>
          <pc:sldMk cId="4271007694" sldId="337"/>
        </pc:sldMkLst>
      </pc:sldChg>
    </pc:docChg>
  </pc:docChgLst>
  <pc:docChgLst>
    <pc:chgData name="Patricio Haberle" userId="00ddf78e-9b96-43ed-9a9a-ca430b7c96f3" providerId="ADAL" clId="{58227BEC-3100-AE45-A790-6D3E55EBCF8E}"/>
    <pc:docChg chg="custSel modSld">
      <pc:chgData name="Patricio Haberle" userId="00ddf78e-9b96-43ed-9a9a-ca430b7c96f3" providerId="ADAL" clId="{58227BEC-3100-AE45-A790-6D3E55EBCF8E}" dt="2024-08-08T22:15:40.178" v="5" actId="478"/>
      <pc:docMkLst>
        <pc:docMk/>
      </pc:docMkLst>
      <pc:sldChg chg="modSp mod">
        <pc:chgData name="Patricio Haberle" userId="00ddf78e-9b96-43ed-9a9a-ca430b7c96f3" providerId="ADAL" clId="{58227BEC-3100-AE45-A790-6D3E55EBCF8E}" dt="2024-08-08T21:53:34.244" v="3" actId="14100"/>
        <pc:sldMkLst>
          <pc:docMk/>
          <pc:sldMk cId="886849935" sldId="326"/>
        </pc:sldMkLst>
      </pc:sldChg>
      <pc:sldChg chg="addSp delSp modSp mod delAnim">
        <pc:chgData name="Patricio Haberle" userId="00ddf78e-9b96-43ed-9a9a-ca430b7c96f3" providerId="ADAL" clId="{58227BEC-3100-AE45-A790-6D3E55EBCF8E}" dt="2024-08-08T22:15:40.178" v="5" actId="478"/>
        <pc:sldMkLst>
          <pc:docMk/>
          <pc:sldMk cId="4271007694" sldId="337"/>
        </pc:sldMkLst>
      </pc:sldChg>
      <pc:sldChg chg="modSp">
        <pc:chgData name="Patricio Haberle" userId="00ddf78e-9b96-43ed-9a9a-ca430b7c96f3" providerId="ADAL" clId="{58227BEC-3100-AE45-A790-6D3E55EBCF8E}" dt="2024-08-08T15:04:51.521" v="1" actId="20577"/>
        <pc:sldMkLst>
          <pc:docMk/>
          <pc:sldMk cId="540451445" sldId="342"/>
        </pc:sldMkLst>
      </pc:sldChg>
    </pc:docChg>
  </pc:docChgLst>
  <pc:docChgLst>
    <pc:chgData name="Patricio Haberle" userId="S::patricio.haberle@usm.cl::00ddf78e-9b96-43ed-9a9a-ca430b7c96f3" providerId="AD" clId="Web-{15F91C3B-6AE0-FB7D-6965-B72663C08964}"/>
    <pc:docChg chg="addSld delSld">
      <pc:chgData name="Patricio Haberle" userId="S::patricio.haberle@usm.cl::00ddf78e-9b96-43ed-9a9a-ca430b7c96f3" providerId="AD" clId="Web-{15F91C3B-6AE0-FB7D-6965-B72663C08964}" dt="2024-07-31T13:59:54.208" v="1"/>
      <pc:docMkLst>
        <pc:docMk/>
      </pc:docMkLst>
      <pc:sldChg chg="new del">
        <pc:chgData name="Patricio Haberle" userId="S::patricio.haberle@usm.cl::00ddf78e-9b96-43ed-9a9a-ca430b7c96f3" providerId="AD" clId="Web-{15F91C3B-6AE0-FB7D-6965-B72663C08964}" dt="2024-07-31T13:59:54.208" v="1"/>
        <pc:sldMkLst>
          <pc:docMk/>
          <pc:sldMk cId="746430876" sldId="331"/>
        </pc:sldMkLst>
      </pc:sldChg>
    </pc:docChg>
  </pc:docChgLst>
  <pc:docChgLst>
    <pc:chgData name="Cesar Nunez" userId="7c3372b8-0aeb-456d-923b-40b00bfef9a2" providerId="ADAL" clId="{B6C0353C-8F43-4077-9448-E8BD48CEBB9B}"/>
    <pc:docChg chg="undo custSel delSld modSld">
      <pc:chgData name="Cesar Nunez" userId="7c3372b8-0aeb-456d-923b-40b00bfef9a2" providerId="ADAL" clId="{B6C0353C-8F43-4077-9448-E8BD48CEBB9B}" dt="2024-03-18T13:18:45.073" v="266" actId="729"/>
      <pc:docMkLst>
        <pc:docMk/>
      </pc:docMkLst>
      <pc:sldChg chg="modSp mod">
        <pc:chgData name="Cesar Nunez" userId="7c3372b8-0aeb-456d-923b-40b00bfef9a2" providerId="ADAL" clId="{B6C0353C-8F43-4077-9448-E8BD48CEBB9B}" dt="2024-03-10T18:00:08.055" v="7" actId="20577"/>
        <pc:sldMkLst>
          <pc:docMk/>
          <pc:sldMk cId="1893375445" sldId="276"/>
        </pc:sldMkLst>
      </pc:sldChg>
      <pc:sldChg chg="modSp mod">
        <pc:chgData name="Cesar Nunez" userId="7c3372b8-0aeb-456d-923b-40b00bfef9a2" providerId="ADAL" clId="{B6C0353C-8F43-4077-9448-E8BD48CEBB9B}" dt="2024-03-11T15:24:04.851" v="265" actId="20577"/>
        <pc:sldMkLst>
          <pc:docMk/>
          <pc:sldMk cId="1122755434" sldId="277"/>
        </pc:sldMkLst>
      </pc:sldChg>
      <pc:sldChg chg="delSp modSp mod modAnim">
        <pc:chgData name="Cesar Nunez" userId="7c3372b8-0aeb-456d-923b-40b00bfef9a2" providerId="ADAL" clId="{B6C0353C-8F43-4077-9448-E8BD48CEBB9B}" dt="2024-03-10T18:07:53.295" v="204" actId="1038"/>
        <pc:sldMkLst>
          <pc:docMk/>
          <pc:sldMk cId="2774427284" sldId="281"/>
        </pc:sldMkLst>
      </pc:sldChg>
      <pc:sldChg chg="mod modShow">
        <pc:chgData name="Cesar Nunez" userId="7c3372b8-0aeb-456d-923b-40b00bfef9a2" providerId="ADAL" clId="{B6C0353C-8F43-4077-9448-E8BD48CEBB9B}" dt="2024-03-18T13:18:45.073" v="266" actId="729"/>
        <pc:sldMkLst>
          <pc:docMk/>
          <pc:sldMk cId="1181812285" sldId="292"/>
        </pc:sldMkLst>
      </pc:sldChg>
      <pc:sldChg chg="del">
        <pc:chgData name="Cesar Nunez" userId="7c3372b8-0aeb-456d-923b-40b00bfef9a2" providerId="ADAL" clId="{B6C0353C-8F43-4077-9448-E8BD48CEBB9B}" dt="2024-03-10T18:08:01.766" v="205" actId="47"/>
        <pc:sldMkLst>
          <pc:docMk/>
          <pc:sldMk cId="920834074" sldId="324"/>
        </pc:sldMkLst>
      </pc:sldChg>
      <pc:sldChg chg="modSp mod">
        <pc:chgData name="Cesar Nunez" userId="7c3372b8-0aeb-456d-923b-40b00bfef9a2" providerId="ADAL" clId="{B6C0353C-8F43-4077-9448-E8BD48CEBB9B}" dt="2024-03-10T18:08:11.106" v="211" actId="20577"/>
        <pc:sldMkLst>
          <pc:docMk/>
          <pc:sldMk cId="2889571009" sldId="325"/>
        </pc:sldMkLst>
      </pc:sldChg>
      <pc:sldChg chg="modSp mod">
        <pc:chgData name="Cesar Nunez" userId="7c3372b8-0aeb-456d-923b-40b00bfef9a2" providerId="ADAL" clId="{B6C0353C-8F43-4077-9448-E8BD48CEBB9B}" dt="2024-03-10T18:50:44.547" v="221" actId="20577"/>
        <pc:sldMkLst>
          <pc:docMk/>
          <pc:sldMk cId="2049260523" sldId="327"/>
        </pc:sldMkLst>
      </pc:sldChg>
      <pc:sldChg chg="addSp delSp modSp mod modAnim">
        <pc:chgData name="Cesar Nunez" userId="7c3372b8-0aeb-456d-923b-40b00bfef9a2" providerId="ADAL" clId="{B6C0353C-8F43-4077-9448-E8BD48CEBB9B}" dt="2024-03-11T15:09:31.120" v="258"/>
        <pc:sldMkLst>
          <pc:docMk/>
          <pc:sldMk cId="911870636" sldId="328"/>
        </pc:sldMkLst>
      </pc:sldChg>
    </pc:docChg>
  </pc:docChgLst>
  <pc:docChgLst>
    <pc:chgData name="Patricio Haberle" userId="S::patricio.haberle@usm.cl::00ddf78e-9b96-43ed-9a9a-ca430b7c96f3" providerId="AD" clId="Web-{1BCED8ED-B945-8F65-0DA2-5104127FFB27}"/>
    <pc:docChg chg="addSld">
      <pc:chgData name="Patricio Haberle" userId="S::patricio.haberle@usm.cl::00ddf78e-9b96-43ed-9a9a-ca430b7c96f3" providerId="AD" clId="Web-{1BCED8ED-B945-8F65-0DA2-5104127FFB27}" dt="2024-07-31T13:57:14.787" v="0"/>
      <pc:docMkLst>
        <pc:docMk/>
      </pc:docMkLst>
      <pc:sldChg chg="new">
        <pc:chgData name="Patricio Haberle" userId="S::patricio.haberle@usm.cl::00ddf78e-9b96-43ed-9a9a-ca430b7c96f3" providerId="AD" clId="Web-{1BCED8ED-B945-8F65-0DA2-5104127FFB27}" dt="2024-07-31T13:57:14.787" v="0"/>
        <pc:sldMkLst>
          <pc:docMk/>
          <pc:sldMk cId="1428126820" sldId="33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Conector recto 11"/>
          <p:cNvCxnSpPr/>
          <p:nvPr userDrawn="1"/>
        </p:nvCxnSpPr>
        <p:spPr>
          <a:xfrm flipV="1">
            <a:off x="156000" y="1124744"/>
            <a:ext cx="1188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6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5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1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8/5/25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8/5/25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1.png"/><Relationship Id="rId12" Type="http://schemas.openxmlformats.org/officeDocument/2006/relationships/image" Target="../media/image11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17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21.png"/><Relationship Id="rId5" Type="http://schemas.openxmlformats.org/officeDocument/2006/relationships/image" Target="../media/image128.png"/><Relationship Id="rId10" Type="http://schemas.openxmlformats.org/officeDocument/2006/relationships/image" Target="../media/image13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25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2.png"/><Relationship Id="rId5" Type="http://schemas.openxmlformats.org/officeDocument/2006/relationships/image" Target="../media/image121.png"/><Relationship Id="rId10" Type="http://schemas.openxmlformats.org/officeDocument/2006/relationships/image" Target="../media/image26.png"/><Relationship Id="rId9" Type="http://schemas.openxmlformats.org/officeDocument/2006/relationships/image" Target="../media/image147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5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35.png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gif"/><Relationship Id="rId4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51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.png"/><Relationship Id="rId10" Type="http://schemas.openxmlformats.org/officeDocument/2006/relationships/image" Target="../media/image99.png"/><Relationship Id="rId4" Type="http://schemas.openxmlformats.org/officeDocument/2006/relationships/image" Target="../media/image97.png"/><Relationship Id="rId9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4.tiff"/><Relationship Id="rId12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9.png"/><Relationship Id="rId5" Type="http://schemas.openxmlformats.org/officeDocument/2006/relationships/image" Target="../media/image2.tiff"/><Relationship Id="rId10" Type="http://schemas.openxmlformats.org/officeDocument/2006/relationships/image" Target="../media/image108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0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4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8.png"/><Relationship Id="rId7" Type="http://schemas.openxmlformats.org/officeDocument/2006/relationships/image" Target="../media/image131.png"/><Relationship Id="rId12" Type="http://schemas.openxmlformats.org/officeDocument/2006/relationships/image" Target="../media/image11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17.png"/><Relationship Id="rId5" Type="http://schemas.openxmlformats.org/officeDocument/2006/relationships/image" Target="../media/image121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FIS140: F</a:t>
            </a:r>
            <a:r>
              <a:rPr lang="es-ES" b="1" dirty="0" err="1"/>
              <a:t>ísica</a:t>
            </a:r>
            <a:r>
              <a:rPr lang="es-ES" b="1" dirty="0"/>
              <a:t> General IV</a:t>
            </a:r>
            <a:endParaRPr lang="es-ES_tradnl" b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/>
          <a:lstStyle/>
          <a:p>
            <a:r>
              <a:rPr lang="es-CL" dirty="0"/>
              <a:t>Segundo Semestre 2025 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2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03C5D1-56B9-81FA-6D1B-01473FD9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/>
          <p:cNvGrpSpPr/>
          <p:nvPr/>
        </p:nvGrpSpPr>
        <p:grpSpPr>
          <a:xfrm>
            <a:off x="7611964" y="1440408"/>
            <a:ext cx="3058173" cy="5114441"/>
            <a:chOff x="7368378" y="403694"/>
            <a:chExt cx="3058173" cy="5114441"/>
          </a:xfrm>
        </p:grpSpPr>
        <p:sp>
          <p:nvSpPr>
            <p:cNvPr id="30" name="Forma libre 29"/>
            <p:cNvSpPr/>
            <p:nvPr/>
          </p:nvSpPr>
          <p:spPr>
            <a:xfrm>
              <a:off x="7368378" y="403694"/>
              <a:ext cx="3022169" cy="5114441"/>
            </a:xfrm>
            <a:custGeom>
              <a:avLst/>
              <a:gdLst>
                <a:gd name="connsiteX0" fmla="*/ 0 w 3022169"/>
                <a:gd name="connsiteY0" fmla="*/ 945397 h 5114441"/>
                <a:gd name="connsiteX1" fmla="*/ 0 w 3022169"/>
                <a:gd name="connsiteY1" fmla="*/ 5114441 h 5114441"/>
                <a:gd name="connsiteX2" fmla="*/ 3022169 w 3022169"/>
                <a:gd name="connsiteY2" fmla="*/ 3688597 h 5114441"/>
                <a:gd name="connsiteX3" fmla="*/ 3022169 w 3022169"/>
                <a:gd name="connsiteY3" fmla="*/ 0 h 5114441"/>
                <a:gd name="connsiteX4" fmla="*/ 0 w 3022169"/>
                <a:gd name="connsiteY4" fmla="*/ 945397 h 511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169" h="5114441">
                  <a:moveTo>
                    <a:pt x="0" y="945397"/>
                  </a:moveTo>
                  <a:lnTo>
                    <a:pt x="0" y="5114441"/>
                  </a:lnTo>
                  <a:lnTo>
                    <a:pt x="3022169" y="3688597"/>
                  </a:lnTo>
                  <a:lnTo>
                    <a:pt x="3022169" y="0"/>
                  </a:lnTo>
                  <a:lnTo>
                    <a:pt x="0" y="945397"/>
                  </a:lnTo>
                  <a:close/>
                </a:path>
              </a:pathLst>
            </a:custGeom>
            <a:solidFill>
              <a:schemeClr val="bg1">
                <a:lumMod val="65000"/>
                <a:alpha val="431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9161461" y="1374821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/>
                <a:t>Plano XY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ES_tradnl"/>
          </a:p>
        </p:txBody>
      </p:sp>
      <p:grpSp>
        <p:nvGrpSpPr>
          <p:cNvPr id="19" name="Agrupar 18"/>
          <p:cNvGrpSpPr/>
          <p:nvPr/>
        </p:nvGrpSpPr>
        <p:grpSpPr>
          <a:xfrm>
            <a:off x="6715368" y="2101827"/>
            <a:ext cx="5165900" cy="3522034"/>
            <a:chOff x="6448932" y="1093445"/>
            <a:chExt cx="5165900" cy="3522034"/>
          </a:xfrm>
        </p:grpSpPr>
        <p:cxnSp>
          <p:nvCxnSpPr>
            <p:cNvPr id="20" name="Conector recto de flecha 19"/>
            <p:cNvCxnSpPr/>
            <p:nvPr/>
          </p:nvCxnSpPr>
          <p:spPr>
            <a:xfrm flipV="1">
              <a:off x="8688288" y="1196753"/>
              <a:ext cx="0" cy="3140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 flipV="1">
              <a:off x="8688288" y="3554956"/>
              <a:ext cx="2513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H="1">
              <a:off x="6822155" y="3554956"/>
              <a:ext cx="1888242" cy="982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/>
                <p:cNvSpPr txBox="1"/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 xmlns="">
            <p:sp>
              <p:nvSpPr>
                <p:cNvPr id="24" name="Cuadro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/>
                <p:cNvSpPr txBox="1"/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09240" y="1513550"/>
                <a:ext cx="3936975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𝑘𝑧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0" y="1513550"/>
                <a:ext cx="39369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/>
              <p:cNvSpPr/>
              <p:nvPr/>
            </p:nvSpPr>
            <p:spPr>
              <a:xfrm>
                <a:off x="205884" y="2571322"/>
                <a:ext cx="3961662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𝑘𝑧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4" y="2571322"/>
                <a:ext cx="3961662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33B4082B-BC31-EF16-B808-95AB07EC9F0C}"/>
              </a:ext>
            </a:extLst>
          </p:cNvPr>
          <p:cNvSpPr txBox="1"/>
          <p:nvPr/>
        </p:nvSpPr>
        <p:spPr>
          <a:xfrm>
            <a:off x="168523" y="3860007"/>
            <a:ext cx="5940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/>
              <a:t>¿en qué plano oscilan los campos?</a:t>
            </a:r>
          </a:p>
        </p:txBody>
      </p:sp>
      <p:grpSp>
        <p:nvGrpSpPr>
          <p:cNvPr id="11" name="Agrupar 25">
            <a:extLst>
              <a:ext uri="{FF2B5EF4-FFF2-40B4-BE49-F238E27FC236}">
                <a16:creationId xmlns:a16="http://schemas.microsoft.com/office/drawing/2014/main" id="{CA0FAE1F-6A10-1051-DC3F-A0C97AF2C106}"/>
              </a:ext>
            </a:extLst>
          </p:cNvPr>
          <p:cNvGrpSpPr/>
          <p:nvPr/>
        </p:nvGrpSpPr>
        <p:grpSpPr>
          <a:xfrm>
            <a:off x="8926617" y="3711567"/>
            <a:ext cx="1397274" cy="851770"/>
            <a:chOff x="8710397" y="2721247"/>
            <a:chExt cx="1397274" cy="851770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A595ADB-178B-AAB7-417A-9FC9CB04E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3571332"/>
              <a:ext cx="1397274" cy="16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/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2B7808D-1C65-8B18-FE9A-518C5A8C249B}"/>
              </a:ext>
            </a:extLst>
          </p:cNvPr>
          <p:cNvGrpSpPr/>
          <p:nvPr/>
        </p:nvGrpSpPr>
        <p:grpSpPr>
          <a:xfrm>
            <a:off x="1360342" y="4806647"/>
            <a:ext cx="3218967" cy="1832248"/>
            <a:chOff x="8688288" y="1412776"/>
            <a:chExt cx="3218967" cy="1832248"/>
          </a:xfrm>
        </p:grpSpPr>
        <p:grpSp>
          <p:nvGrpSpPr>
            <p:cNvPr id="4" name="Agrupar 31">
              <a:extLst>
                <a:ext uri="{FF2B5EF4-FFF2-40B4-BE49-F238E27FC236}">
                  <a16:creationId xmlns:a16="http://schemas.microsoft.com/office/drawing/2014/main" id="{1DE8F9C1-C329-3350-D2F0-68E01236C2E6}"/>
                </a:ext>
              </a:extLst>
            </p:cNvPr>
            <p:cNvGrpSpPr/>
            <p:nvPr/>
          </p:nvGrpSpPr>
          <p:grpSpPr>
            <a:xfrm>
              <a:off x="8688288" y="1412776"/>
              <a:ext cx="3218967" cy="743956"/>
              <a:chOff x="551384" y="1556792"/>
              <a:chExt cx="2088232" cy="1152128"/>
            </a:xfrm>
          </p:grpSpPr>
          <p:sp>
            <p:nvSpPr>
              <p:cNvPr id="18" name="Rectángulo redondeado 32">
                <a:extLst>
                  <a:ext uri="{FF2B5EF4-FFF2-40B4-BE49-F238E27FC236}">
                    <a16:creationId xmlns:a16="http://schemas.microsoft.com/office/drawing/2014/main" id="{E76EC9A1-9AB3-A735-1039-04B62E13CC5D}"/>
                  </a:ext>
                </a:extLst>
              </p:cNvPr>
              <p:cNvSpPr/>
              <p:nvPr/>
            </p:nvSpPr>
            <p:spPr>
              <a:xfrm>
                <a:off x="551384" y="1556792"/>
                <a:ext cx="2088232" cy="1152128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97BD4182-50CF-C2F0-8599-821DF3128B63}"/>
                      </a:ext>
                    </a:extLst>
                  </p:cNvPr>
                  <p:cNvSpPr/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/>
                  </a:p>
                </p:txBody>
              </p:sp>
            </mc:Choice>
            <mc:Fallback xmlns="">
              <p:sp>
                <p:nvSpPr>
                  <p:cNvPr id="34" name="Rectángulo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9118"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Agrupar 34">
              <a:extLst>
                <a:ext uri="{FF2B5EF4-FFF2-40B4-BE49-F238E27FC236}">
                  <a16:creationId xmlns:a16="http://schemas.microsoft.com/office/drawing/2014/main" id="{A31E30F5-C9A4-508D-B4E7-B14BE0932C8F}"/>
                </a:ext>
              </a:extLst>
            </p:cNvPr>
            <p:cNvGrpSpPr/>
            <p:nvPr/>
          </p:nvGrpSpPr>
          <p:grpSpPr>
            <a:xfrm>
              <a:off x="8688288" y="2496161"/>
              <a:ext cx="3218967" cy="748863"/>
              <a:chOff x="45815" y="2892971"/>
              <a:chExt cx="3033611" cy="748863"/>
            </a:xfrm>
          </p:grpSpPr>
          <p:sp>
            <p:nvSpPr>
              <p:cNvPr id="16" name="Rectángulo redondeado 35">
                <a:extLst>
                  <a:ext uri="{FF2B5EF4-FFF2-40B4-BE49-F238E27FC236}">
                    <a16:creationId xmlns:a16="http://schemas.microsoft.com/office/drawing/2014/main" id="{3A088554-4309-EC50-52DB-F898FE61F7F8}"/>
                  </a:ext>
                </a:extLst>
              </p:cNvPr>
              <p:cNvSpPr/>
              <p:nvPr/>
            </p:nvSpPr>
            <p:spPr>
              <a:xfrm>
                <a:off x="45815" y="2892971"/>
                <a:ext cx="3033611" cy="748863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ángulo 16">
                    <a:extLst>
                      <a:ext uri="{FF2B5EF4-FFF2-40B4-BE49-F238E27FC236}">
                        <a16:creationId xmlns:a16="http://schemas.microsoft.com/office/drawing/2014/main" id="{09C555EA-662C-D491-665D-10AF5DDC45C9}"/>
                      </a:ext>
                    </a:extLst>
                  </p:cNvPr>
                  <p:cNvSpPr/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 dirty="0"/>
                  </a:p>
                </p:txBody>
              </p:sp>
            </mc:Choice>
            <mc:Fallback xmlns="">
              <p:sp>
                <p:nvSpPr>
                  <p:cNvPr id="37" name="Rectángulo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3205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AA7-8F07-7FF1-7F49-041AA342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CL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19A79D6-FFF6-1E28-4DD7-492A178E2477}"/>
              </a:ext>
            </a:extLst>
          </p:cNvPr>
          <p:cNvGrpSpPr/>
          <p:nvPr/>
        </p:nvGrpSpPr>
        <p:grpSpPr>
          <a:xfrm>
            <a:off x="373668" y="1338157"/>
            <a:ext cx="5848712" cy="1956339"/>
            <a:chOff x="373668" y="1338157"/>
            <a:chExt cx="5358059" cy="1956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956574BA-FAC4-2EBA-DC29-4B85785B06DF}"/>
                    </a:ext>
                  </a:extLst>
                </p:cNvPr>
                <p:cNvSpPr/>
                <p:nvPr/>
              </p:nvSpPr>
              <p:spPr>
                <a:xfrm>
                  <a:off x="1268642" y="2719017"/>
                  <a:ext cx="383169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E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28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s-ES" sz="28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s-ES" sz="28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28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𝑜𝑥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𝑘𝑧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s-CL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s-ES_tradnl" sz="1600" dirty="0"/>
                </a:p>
              </p:txBody>
            </p:sp>
          </mc:Choice>
          <mc:Fallback xmlns=""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956574BA-FAC4-2EBA-DC29-4B85785B0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8642" y="2719017"/>
                  <a:ext cx="3831690" cy="5754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613AAA4-AB6D-F9B8-984B-D0C3EE7EEEE2}"/>
                </a:ext>
              </a:extLst>
            </p:cNvPr>
            <p:cNvSpPr txBox="1"/>
            <p:nvPr/>
          </p:nvSpPr>
          <p:spPr>
            <a:xfrm>
              <a:off x="373668" y="1338157"/>
              <a:ext cx="53580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800" dirty="0"/>
                <a:t>Supongamos que tenemos el siguiente campo eléctrico:</a:t>
              </a:r>
            </a:p>
          </p:txBody>
        </p:sp>
      </p:grpSp>
      <p:grpSp>
        <p:nvGrpSpPr>
          <p:cNvPr id="7" name="Agrupar 28">
            <a:extLst>
              <a:ext uri="{FF2B5EF4-FFF2-40B4-BE49-F238E27FC236}">
                <a16:creationId xmlns:a16="http://schemas.microsoft.com/office/drawing/2014/main" id="{2C0EADF6-F7A9-F811-6AEA-ED5C5940EF13}"/>
              </a:ext>
            </a:extLst>
          </p:cNvPr>
          <p:cNvGrpSpPr/>
          <p:nvPr/>
        </p:nvGrpSpPr>
        <p:grpSpPr>
          <a:xfrm>
            <a:off x="7762728" y="1366852"/>
            <a:ext cx="3058173" cy="5114441"/>
            <a:chOff x="7368378" y="403694"/>
            <a:chExt cx="3058173" cy="5114441"/>
          </a:xfrm>
        </p:grpSpPr>
        <p:sp>
          <p:nvSpPr>
            <p:cNvPr id="8" name="Forma libre 29">
              <a:extLst>
                <a:ext uri="{FF2B5EF4-FFF2-40B4-BE49-F238E27FC236}">
                  <a16:creationId xmlns:a16="http://schemas.microsoft.com/office/drawing/2014/main" id="{B066E883-A226-7B91-29BB-B5B32CF56062}"/>
                </a:ext>
              </a:extLst>
            </p:cNvPr>
            <p:cNvSpPr/>
            <p:nvPr/>
          </p:nvSpPr>
          <p:spPr>
            <a:xfrm>
              <a:off x="7368378" y="403694"/>
              <a:ext cx="3022169" cy="5114441"/>
            </a:xfrm>
            <a:custGeom>
              <a:avLst/>
              <a:gdLst>
                <a:gd name="connsiteX0" fmla="*/ 0 w 3022169"/>
                <a:gd name="connsiteY0" fmla="*/ 945397 h 5114441"/>
                <a:gd name="connsiteX1" fmla="*/ 0 w 3022169"/>
                <a:gd name="connsiteY1" fmla="*/ 5114441 h 5114441"/>
                <a:gd name="connsiteX2" fmla="*/ 3022169 w 3022169"/>
                <a:gd name="connsiteY2" fmla="*/ 3688597 h 5114441"/>
                <a:gd name="connsiteX3" fmla="*/ 3022169 w 3022169"/>
                <a:gd name="connsiteY3" fmla="*/ 0 h 5114441"/>
                <a:gd name="connsiteX4" fmla="*/ 0 w 3022169"/>
                <a:gd name="connsiteY4" fmla="*/ 945397 h 511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169" h="5114441">
                  <a:moveTo>
                    <a:pt x="0" y="945397"/>
                  </a:moveTo>
                  <a:lnTo>
                    <a:pt x="0" y="5114441"/>
                  </a:lnTo>
                  <a:lnTo>
                    <a:pt x="3022169" y="3688597"/>
                  </a:lnTo>
                  <a:lnTo>
                    <a:pt x="3022169" y="0"/>
                  </a:lnTo>
                  <a:lnTo>
                    <a:pt x="0" y="945397"/>
                  </a:lnTo>
                  <a:close/>
                </a:path>
              </a:pathLst>
            </a:custGeom>
            <a:solidFill>
              <a:schemeClr val="bg1">
                <a:lumMod val="65000"/>
                <a:alpha val="431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7E3F128-A88A-DF9F-20FD-5C54FDE17DC7}"/>
                </a:ext>
              </a:extLst>
            </p:cNvPr>
            <p:cNvSpPr txBox="1"/>
            <p:nvPr/>
          </p:nvSpPr>
          <p:spPr>
            <a:xfrm>
              <a:off x="9161461" y="1374821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/>
                <a:t>Plano XY</a:t>
              </a:r>
            </a:p>
          </p:txBody>
        </p:sp>
      </p:grpSp>
      <p:grpSp>
        <p:nvGrpSpPr>
          <p:cNvPr id="12" name="Agrupar 18">
            <a:extLst>
              <a:ext uri="{FF2B5EF4-FFF2-40B4-BE49-F238E27FC236}">
                <a16:creationId xmlns:a16="http://schemas.microsoft.com/office/drawing/2014/main" id="{1F4CD671-2FFB-CBD8-4007-B424D295B8C9}"/>
              </a:ext>
            </a:extLst>
          </p:cNvPr>
          <p:cNvGrpSpPr/>
          <p:nvPr/>
        </p:nvGrpSpPr>
        <p:grpSpPr>
          <a:xfrm>
            <a:off x="6866132" y="2028271"/>
            <a:ext cx="5165900" cy="3522034"/>
            <a:chOff x="6448932" y="1093445"/>
            <a:chExt cx="5165900" cy="3522034"/>
          </a:xfrm>
        </p:grpSpPr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AB041282-7335-0536-31C8-4ACDBB36BFED}"/>
                </a:ext>
              </a:extLst>
            </p:cNvPr>
            <p:cNvCxnSpPr/>
            <p:nvPr/>
          </p:nvCxnSpPr>
          <p:spPr>
            <a:xfrm flipV="1">
              <a:off x="8688288" y="1196753"/>
              <a:ext cx="0" cy="3140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C8BB504B-75E6-447D-B628-3B225E27C154}"/>
                </a:ext>
              </a:extLst>
            </p:cNvPr>
            <p:cNvCxnSpPr/>
            <p:nvPr/>
          </p:nvCxnSpPr>
          <p:spPr>
            <a:xfrm flipV="1">
              <a:off x="8688288" y="3554956"/>
              <a:ext cx="2513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A799407D-778E-A47D-5E4C-7726AFC94B06}"/>
                </a:ext>
              </a:extLst>
            </p:cNvPr>
            <p:cNvCxnSpPr/>
            <p:nvPr/>
          </p:nvCxnSpPr>
          <p:spPr>
            <a:xfrm flipH="1">
              <a:off x="6822155" y="3554956"/>
              <a:ext cx="1888242" cy="982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9382EE62-A268-5B5D-4ED9-9AF58CEAA0DB}"/>
                    </a:ext>
                  </a:extLst>
                </p:cNvPr>
                <p:cNvSpPr txBox="1"/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624604E5-3264-62AA-05DA-715BF8C057D5}"/>
                    </a:ext>
                  </a:extLst>
                </p:cNvPr>
                <p:cNvSpPr txBox="1"/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624604E5-3264-62AA-05DA-715BF8C05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3E009372-2D36-1836-3EAD-D273D9A0DDF7}"/>
                    </a:ext>
                  </a:extLst>
                </p:cNvPr>
                <p:cNvSpPr txBox="1"/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Agrupar 25">
            <a:extLst>
              <a:ext uri="{FF2B5EF4-FFF2-40B4-BE49-F238E27FC236}">
                <a16:creationId xmlns:a16="http://schemas.microsoft.com/office/drawing/2014/main" id="{E417078A-AEF8-4B86-1C8E-620501208BA5}"/>
              </a:ext>
            </a:extLst>
          </p:cNvPr>
          <p:cNvGrpSpPr/>
          <p:nvPr/>
        </p:nvGrpSpPr>
        <p:grpSpPr>
          <a:xfrm>
            <a:off x="8392623" y="2684425"/>
            <a:ext cx="709190" cy="1823418"/>
            <a:chOff x="8001207" y="1749599"/>
            <a:chExt cx="709190" cy="1823418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3B168483-0210-99B5-E66D-E244C9BF6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1836486"/>
              <a:ext cx="0" cy="173653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19CB0977-0DDA-62D0-DBDA-F4B4C1BBDDEA}"/>
                    </a:ext>
                  </a:extLst>
                </p:cNvPr>
                <p:cNvSpPr/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ES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  <a:blipFill>
                  <a:blip r:embed="rId6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id="{D7068109-C32A-A690-8AB7-938ACEAD6E9C}"/>
              </a:ext>
            </a:extLst>
          </p:cNvPr>
          <p:cNvGrpSpPr/>
          <p:nvPr/>
        </p:nvGrpSpPr>
        <p:grpSpPr>
          <a:xfrm>
            <a:off x="9077381" y="3638011"/>
            <a:ext cx="1397274" cy="851770"/>
            <a:chOff x="8710397" y="2721247"/>
            <a:chExt cx="1397274" cy="851770"/>
          </a:xfrm>
        </p:grpSpPr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F0C70017-0422-7FE8-9286-78FBA6A36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3571332"/>
              <a:ext cx="1397274" cy="16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99423D09-E460-97C2-CA80-4012029C7D1F}"/>
                    </a:ext>
                  </a:extLst>
                </p:cNvPr>
                <p:cNvSpPr/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8487C21-90F7-4BE6-9F46-BA99312584D7}"/>
              </a:ext>
            </a:extLst>
          </p:cNvPr>
          <p:cNvGrpSpPr/>
          <p:nvPr/>
        </p:nvGrpSpPr>
        <p:grpSpPr>
          <a:xfrm>
            <a:off x="424112" y="4097889"/>
            <a:ext cx="6035541" cy="1879072"/>
            <a:chOff x="424112" y="4097889"/>
            <a:chExt cx="6035541" cy="18790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>
                  <a:extLst>
                    <a:ext uri="{FF2B5EF4-FFF2-40B4-BE49-F238E27FC236}">
                      <a16:creationId xmlns:a16="http://schemas.microsoft.com/office/drawing/2014/main" id="{569DDA92-64E5-F7A2-95CD-EF062CBCB5CD}"/>
                    </a:ext>
                  </a:extLst>
                </p:cNvPr>
                <p:cNvSpPr/>
                <p:nvPr/>
              </p:nvSpPr>
              <p:spPr>
                <a:xfrm>
                  <a:off x="2162878" y="4966492"/>
                  <a:ext cx="2558008" cy="101046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28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28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× </m:t>
                        </m:r>
                        <m:acc>
                          <m:accPr>
                            <m:chr m:val="⃗"/>
                            <m:ctrlP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28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s-E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28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s-ES" sz="28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s-ES_tradnl" dirty="0"/>
                </a:p>
              </p:txBody>
            </p:sp>
          </mc:Choice>
          <mc:Fallback xmlns="">
            <p:sp>
              <p:nvSpPr>
                <p:cNvPr id="4" name="Rectángulo 3">
                  <a:extLst>
                    <a:ext uri="{FF2B5EF4-FFF2-40B4-BE49-F238E27FC236}">
                      <a16:creationId xmlns:a16="http://schemas.microsoft.com/office/drawing/2014/main" id="{569DDA92-64E5-F7A2-95CD-EF062CBCB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78" y="4966492"/>
                  <a:ext cx="2558008" cy="101046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7BA9877-A99F-BDEB-1706-93B97ECCC739}"/>
                </a:ext>
              </a:extLst>
            </p:cNvPr>
            <p:cNvSpPr txBox="1"/>
            <p:nvPr/>
          </p:nvSpPr>
          <p:spPr>
            <a:xfrm>
              <a:off x="424112" y="4097889"/>
              <a:ext cx="6035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800" dirty="0">
                  <a:solidFill>
                    <a:srgbClr val="002060"/>
                  </a:solidFill>
                </a:rPr>
                <a:t>¿Cómo encontrar el campo magnético?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6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AA7-8F07-7FF1-7F49-041AA342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569DDA92-64E5-F7A2-95CD-EF062CBCB5CD}"/>
                  </a:ext>
                </a:extLst>
              </p:cNvPr>
              <p:cNvSpPr/>
              <p:nvPr/>
            </p:nvSpPr>
            <p:spPr>
              <a:xfrm>
                <a:off x="1127818" y="1406916"/>
                <a:ext cx="2558008" cy="10104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28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acc>
                        <m:accPr>
                          <m:chr m:val="⃗"/>
                          <m:ctrlPr>
                            <a:rPr lang="es-E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28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s-E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569DDA92-64E5-F7A2-95CD-EF062CBCB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18" y="1406916"/>
                <a:ext cx="2558008" cy="1010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5B81E3-6D46-001A-E9BE-B20F78E7A4A5}"/>
                  </a:ext>
                </a:extLst>
              </p:cNvPr>
              <p:cNvSpPr txBox="1"/>
              <p:nvPr/>
            </p:nvSpPr>
            <p:spPr>
              <a:xfrm>
                <a:off x="-163595" y="3094334"/>
                <a:ext cx="12097344" cy="1920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e>
                      </m:d>
                      <m:sSup>
                        <m:s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𝑘𝑧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s-C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5B81E3-6D46-001A-E9BE-B20F78E7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595" y="3094334"/>
                <a:ext cx="12097344" cy="1920398"/>
              </a:xfrm>
              <a:prstGeom prst="rect">
                <a:avLst/>
              </a:prstGeom>
              <a:blipFill>
                <a:blip r:embed="rId3"/>
                <a:stretch>
                  <a:fillRect t="-2614" b="-26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5878061-32DF-7061-AA40-0EE26A03706D}"/>
                  </a:ext>
                </a:extLst>
              </p:cNvPr>
              <p:cNvSpPr txBox="1"/>
              <p:nvPr/>
            </p:nvSpPr>
            <p:spPr>
              <a:xfrm>
                <a:off x="3048930" y="5573747"/>
                <a:ext cx="6094140" cy="1010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s-C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e>
                      </m:d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5878061-32DF-7061-AA40-0EE26A037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30" y="5573747"/>
                <a:ext cx="6094140" cy="1010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4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AA7-8F07-7FF1-7F49-041AA342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5878061-32DF-7061-AA40-0EE26A03706D}"/>
                  </a:ext>
                </a:extLst>
              </p:cNvPr>
              <p:cNvSpPr txBox="1"/>
              <p:nvPr/>
            </p:nvSpPr>
            <p:spPr>
              <a:xfrm>
                <a:off x="245182" y="1412776"/>
                <a:ext cx="6094140" cy="1010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e>
                      </m:d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5878061-32DF-7061-AA40-0EE26A037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82" y="1412776"/>
                <a:ext cx="6094140" cy="1010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7B3B19-244C-E4D6-F3DF-843808CB2521}"/>
                  </a:ext>
                </a:extLst>
              </p:cNvPr>
              <p:cNvSpPr txBox="1"/>
              <p:nvPr/>
            </p:nvSpPr>
            <p:spPr>
              <a:xfrm>
                <a:off x="6272856" y="1651889"/>
                <a:ext cx="609414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𝑜𝑥</m:t>
                          </m:r>
                        </m:sub>
                      </m:sSub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7B3B19-244C-E4D6-F3DF-843808CB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856" y="1651889"/>
                <a:ext cx="6094140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59BB725-90F7-EB14-9BCA-1F45F47B1B1C}"/>
                  </a:ext>
                </a:extLst>
              </p:cNvPr>
              <p:cNvSpPr txBox="1"/>
              <p:nvPr/>
            </p:nvSpPr>
            <p:spPr>
              <a:xfrm>
                <a:off x="884126" y="2746690"/>
                <a:ext cx="4816252" cy="1010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CL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d>
                        <m:d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e>
                      </m:d>
                      <m:sSup>
                        <m:sSup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  <m:sSup>
                        <m:sSup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59BB725-90F7-EB14-9BCA-1F45F47B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26" y="2746690"/>
                <a:ext cx="4816252" cy="1010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066A117-6388-5FDE-62DD-CED217C01F97}"/>
                  </a:ext>
                </a:extLst>
              </p:cNvPr>
              <p:cNvSpPr txBox="1"/>
              <p:nvPr/>
            </p:nvSpPr>
            <p:spPr>
              <a:xfrm>
                <a:off x="119336" y="4080604"/>
                <a:ext cx="6345832" cy="1198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CL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d>
                        <m:d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e>
                      </m:d>
                      <m:sSup>
                        <m:sSup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  <m:nary>
                        <m:nary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066A117-6388-5FDE-62DD-CED217C0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80604"/>
                <a:ext cx="6345832" cy="1198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9F16101-564F-FC2D-A40A-1A2CB60079FB}"/>
                  </a:ext>
                </a:extLst>
              </p:cNvPr>
              <p:cNvSpPr txBox="1"/>
              <p:nvPr/>
            </p:nvSpPr>
            <p:spPr>
              <a:xfrm>
                <a:off x="-384720" y="5618936"/>
                <a:ext cx="7808478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CL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CL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e>
                          </m:d>
                        </m:num>
                        <m:den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𝑖𝑘𝑧</m:t>
                          </m:r>
                        </m:sup>
                      </m:sSup>
                      <m:sSup>
                        <m:sSupPr>
                          <m:ctrlP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CL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 </m:t>
                      </m:r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9F16101-564F-FC2D-A40A-1A2CB6007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5618936"/>
                <a:ext cx="7808478" cy="928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443D285-CE35-13EE-8342-0F87555092C1}"/>
                  </a:ext>
                </a:extLst>
              </p:cNvPr>
              <p:cNvSpPr txBox="1"/>
              <p:nvPr/>
            </p:nvSpPr>
            <p:spPr>
              <a:xfrm>
                <a:off x="6370402" y="3034823"/>
                <a:ext cx="6094140" cy="896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𝑜𝑥</m:t>
                              </m:r>
                            </m:sub>
                          </m:sSub>
                        </m:num>
                        <m:den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443D285-CE35-13EE-8342-0F87555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02" y="3034823"/>
                <a:ext cx="6094140" cy="896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78950D3-0EF5-6F44-2BF2-96BBD356A8D4}"/>
                  </a:ext>
                </a:extLst>
              </p:cNvPr>
              <p:cNvSpPr txBox="1"/>
              <p:nvPr/>
            </p:nvSpPr>
            <p:spPr>
              <a:xfrm>
                <a:off x="6367202" y="4226497"/>
                <a:ext cx="609414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78950D3-0EF5-6F44-2BF2-96BBD356A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02" y="4226497"/>
                <a:ext cx="6094140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56F43563-AA52-5B3F-27F7-AE99CEC6116D}"/>
              </a:ext>
            </a:extLst>
          </p:cNvPr>
          <p:cNvGrpSpPr/>
          <p:nvPr/>
        </p:nvGrpSpPr>
        <p:grpSpPr>
          <a:xfrm>
            <a:off x="7536160" y="5327612"/>
            <a:ext cx="4032448" cy="1379312"/>
            <a:chOff x="7680176" y="5375256"/>
            <a:chExt cx="4032448" cy="1379312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D7C6E040-584E-86C0-2CE3-BF9C0A35A353}"/>
                </a:ext>
              </a:extLst>
            </p:cNvPr>
            <p:cNvSpPr/>
            <p:nvPr/>
          </p:nvSpPr>
          <p:spPr>
            <a:xfrm>
              <a:off x="7680176" y="5375256"/>
              <a:ext cx="4032448" cy="137931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F8E057B-A8C7-63DA-DB78-826645C40CCC}"/>
                </a:ext>
              </a:extLst>
            </p:cNvPr>
            <p:cNvGrpSpPr/>
            <p:nvPr/>
          </p:nvGrpSpPr>
          <p:grpSpPr>
            <a:xfrm>
              <a:off x="7917911" y="5601152"/>
              <a:ext cx="3650697" cy="898964"/>
              <a:chOff x="7917911" y="5601152"/>
              <a:chExt cx="3650697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74E174DD-C14F-959F-F6BC-EF42E219FEE0}"/>
                      </a:ext>
                    </a:extLst>
                  </p:cNvPr>
                  <p:cNvSpPr txBox="1"/>
                  <p:nvPr/>
                </p:nvSpPr>
                <p:spPr>
                  <a:xfrm>
                    <a:off x="9912424" y="5601152"/>
                    <a:ext cx="1656184" cy="89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den>
                          </m:f>
                        </m:oMath>
                      </m:oMathPara>
                    </a14:m>
                    <a:endParaRPr lang="es-CL" sz="1600"/>
                  </a:p>
                </p:txBody>
              </p:sp>
            </mc:Choice>
            <mc:Fallback xmlns="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74E174DD-C14F-959F-F6BC-EF42E219F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2424" y="5601152"/>
                    <a:ext cx="1656184" cy="8989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77CFE8A-7540-8F33-15D3-A43BF7C42609}"/>
                  </a:ext>
                </a:extLst>
              </p:cNvPr>
              <p:cNvSpPr txBox="1"/>
              <p:nvPr/>
            </p:nvSpPr>
            <p:spPr>
              <a:xfrm>
                <a:off x="7917911" y="5821588"/>
                <a:ext cx="29927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b="1"/>
                  <a:t>En general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6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  <p:bldP spid="9" grpId="0"/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AA7-8F07-7FF1-7F49-041AA342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7B3B19-244C-E4D6-F3DF-843808CB2521}"/>
                  </a:ext>
                </a:extLst>
              </p:cNvPr>
              <p:cNvSpPr txBox="1"/>
              <p:nvPr/>
            </p:nvSpPr>
            <p:spPr>
              <a:xfrm>
                <a:off x="6272856" y="1651889"/>
                <a:ext cx="609414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𝑜𝑥</m:t>
                          </m:r>
                        </m:sub>
                      </m:sSub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7B3B19-244C-E4D6-F3DF-843808CB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856" y="1651889"/>
                <a:ext cx="6094140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443D285-CE35-13EE-8342-0F87555092C1}"/>
                  </a:ext>
                </a:extLst>
              </p:cNvPr>
              <p:cNvSpPr txBox="1"/>
              <p:nvPr/>
            </p:nvSpPr>
            <p:spPr>
              <a:xfrm>
                <a:off x="6370402" y="3034823"/>
                <a:ext cx="6094140" cy="896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𝑜𝑥</m:t>
                              </m:r>
                            </m:sub>
                          </m:sSub>
                        </m:num>
                        <m:den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𝑘𝑧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443D285-CE35-13EE-8342-0F87555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02" y="3034823"/>
                <a:ext cx="6094140" cy="896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78950D3-0EF5-6F44-2BF2-96BBD356A8D4}"/>
                  </a:ext>
                </a:extLst>
              </p:cNvPr>
              <p:cNvSpPr txBox="1"/>
              <p:nvPr/>
            </p:nvSpPr>
            <p:spPr>
              <a:xfrm>
                <a:off x="6367202" y="4226497"/>
                <a:ext cx="609414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L" sz="160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78950D3-0EF5-6F44-2BF2-96BBD356A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02" y="4226497"/>
                <a:ext cx="6094140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56F43563-AA52-5B3F-27F7-AE99CEC6116D}"/>
              </a:ext>
            </a:extLst>
          </p:cNvPr>
          <p:cNvGrpSpPr/>
          <p:nvPr/>
        </p:nvGrpSpPr>
        <p:grpSpPr>
          <a:xfrm>
            <a:off x="7536160" y="5327612"/>
            <a:ext cx="4032448" cy="1379312"/>
            <a:chOff x="7680176" y="5375256"/>
            <a:chExt cx="4032448" cy="1379312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D7C6E040-584E-86C0-2CE3-BF9C0A35A353}"/>
                </a:ext>
              </a:extLst>
            </p:cNvPr>
            <p:cNvSpPr/>
            <p:nvPr/>
          </p:nvSpPr>
          <p:spPr>
            <a:xfrm>
              <a:off x="7680176" y="5375256"/>
              <a:ext cx="4032448" cy="137931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F8E057B-A8C7-63DA-DB78-826645C40CCC}"/>
                </a:ext>
              </a:extLst>
            </p:cNvPr>
            <p:cNvGrpSpPr/>
            <p:nvPr/>
          </p:nvGrpSpPr>
          <p:grpSpPr>
            <a:xfrm>
              <a:off x="7917911" y="5601152"/>
              <a:ext cx="3650697" cy="898964"/>
              <a:chOff x="7917911" y="5601152"/>
              <a:chExt cx="3650697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74E174DD-C14F-959F-F6BC-EF42E219FEE0}"/>
                      </a:ext>
                    </a:extLst>
                  </p:cNvPr>
                  <p:cNvSpPr txBox="1"/>
                  <p:nvPr/>
                </p:nvSpPr>
                <p:spPr>
                  <a:xfrm>
                    <a:off x="9912424" y="5601152"/>
                    <a:ext cx="1656184" cy="89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s-CL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s-CL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den>
                          </m:f>
                        </m:oMath>
                      </m:oMathPara>
                    </a14:m>
                    <a:endParaRPr lang="es-CL" sz="1600"/>
                  </a:p>
                </p:txBody>
              </p:sp>
            </mc:Choice>
            <mc:Fallback xmlns="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74E174DD-C14F-959F-F6BC-EF42E219F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2424" y="5601152"/>
                    <a:ext cx="1656184" cy="8989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77CFE8A-7540-8F33-15D3-A43BF7C42609}"/>
                  </a:ext>
                </a:extLst>
              </p:cNvPr>
              <p:cNvSpPr txBox="1"/>
              <p:nvPr/>
            </p:nvSpPr>
            <p:spPr>
              <a:xfrm>
                <a:off x="7917911" y="5821588"/>
                <a:ext cx="29927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2800" b="1"/>
                  <a:t>En general</a:t>
                </a:r>
              </a:p>
            </p:txBody>
          </p:sp>
        </p:grpSp>
      </p:grpSp>
      <p:grpSp>
        <p:nvGrpSpPr>
          <p:cNvPr id="3" name="Agrupar 28">
            <a:extLst>
              <a:ext uri="{FF2B5EF4-FFF2-40B4-BE49-F238E27FC236}">
                <a16:creationId xmlns:a16="http://schemas.microsoft.com/office/drawing/2014/main" id="{9C5B5175-CE65-C89F-81FE-B54CCC2FEC8C}"/>
              </a:ext>
            </a:extLst>
          </p:cNvPr>
          <p:cNvGrpSpPr/>
          <p:nvPr/>
        </p:nvGrpSpPr>
        <p:grpSpPr>
          <a:xfrm>
            <a:off x="1419479" y="1743559"/>
            <a:ext cx="3058173" cy="5114441"/>
            <a:chOff x="7368378" y="403694"/>
            <a:chExt cx="3058173" cy="5114441"/>
          </a:xfrm>
        </p:grpSpPr>
        <p:sp>
          <p:nvSpPr>
            <p:cNvPr id="4" name="Forma libre 29">
              <a:extLst>
                <a:ext uri="{FF2B5EF4-FFF2-40B4-BE49-F238E27FC236}">
                  <a16:creationId xmlns:a16="http://schemas.microsoft.com/office/drawing/2014/main" id="{A950F204-6D2E-2624-B49E-79769FB96615}"/>
                </a:ext>
              </a:extLst>
            </p:cNvPr>
            <p:cNvSpPr/>
            <p:nvPr/>
          </p:nvSpPr>
          <p:spPr>
            <a:xfrm>
              <a:off x="7368378" y="403694"/>
              <a:ext cx="3022169" cy="5114441"/>
            </a:xfrm>
            <a:custGeom>
              <a:avLst/>
              <a:gdLst>
                <a:gd name="connsiteX0" fmla="*/ 0 w 3022169"/>
                <a:gd name="connsiteY0" fmla="*/ 945397 h 5114441"/>
                <a:gd name="connsiteX1" fmla="*/ 0 w 3022169"/>
                <a:gd name="connsiteY1" fmla="*/ 5114441 h 5114441"/>
                <a:gd name="connsiteX2" fmla="*/ 3022169 w 3022169"/>
                <a:gd name="connsiteY2" fmla="*/ 3688597 h 5114441"/>
                <a:gd name="connsiteX3" fmla="*/ 3022169 w 3022169"/>
                <a:gd name="connsiteY3" fmla="*/ 0 h 5114441"/>
                <a:gd name="connsiteX4" fmla="*/ 0 w 3022169"/>
                <a:gd name="connsiteY4" fmla="*/ 945397 h 511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169" h="5114441">
                  <a:moveTo>
                    <a:pt x="0" y="945397"/>
                  </a:moveTo>
                  <a:lnTo>
                    <a:pt x="0" y="5114441"/>
                  </a:lnTo>
                  <a:lnTo>
                    <a:pt x="3022169" y="3688597"/>
                  </a:lnTo>
                  <a:lnTo>
                    <a:pt x="3022169" y="0"/>
                  </a:lnTo>
                  <a:lnTo>
                    <a:pt x="0" y="945397"/>
                  </a:lnTo>
                  <a:close/>
                </a:path>
              </a:pathLst>
            </a:custGeom>
            <a:solidFill>
              <a:schemeClr val="bg1">
                <a:lumMod val="65000"/>
                <a:alpha val="431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7FB1A98-9D4D-4429-FEA6-01A97B1425D7}"/>
                </a:ext>
              </a:extLst>
            </p:cNvPr>
            <p:cNvSpPr txBox="1"/>
            <p:nvPr/>
          </p:nvSpPr>
          <p:spPr>
            <a:xfrm>
              <a:off x="9161461" y="1374821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/>
                <a:t>Plano XY</a:t>
              </a:r>
            </a:p>
          </p:txBody>
        </p:sp>
      </p:grpSp>
      <p:grpSp>
        <p:nvGrpSpPr>
          <p:cNvPr id="6" name="Agrupar 18">
            <a:extLst>
              <a:ext uri="{FF2B5EF4-FFF2-40B4-BE49-F238E27FC236}">
                <a16:creationId xmlns:a16="http://schemas.microsoft.com/office/drawing/2014/main" id="{0ACBC46F-73A4-CFCA-D559-8961FC697C83}"/>
              </a:ext>
            </a:extLst>
          </p:cNvPr>
          <p:cNvGrpSpPr/>
          <p:nvPr/>
        </p:nvGrpSpPr>
        <p:grpSpPr>
          <a:xfrm>
            <a:off x="522883" y="2404978"/>
            <a:ext cx="5165900" cy="3522034"/>
            <a:chOff x="6448932" y="1093445"/>
            <a:chExt cx="5165900" cy="3522034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28D322B5-A860-9EAD-878A-F9985DA78A81}"/>
                </a:ext>
              </a:extLst>
            </p:cNvPr>
            <p:cNvCxnSpPr/>
            <p:nvPr/>
          </p:nvCxnSpPr>
          <p:spPr>
            <a:xfrm flipV="1">
              <a:off x="8688288" y="1196753"/>
              <a:ext cx="0" cy="3140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A3A8AD69-2E63-E64D-DCCE-0D056F07D592}"/>
                </a:ext>
              </a:extLst>
            </p:cNvPr>
            <p:cNvCxnSpPr/>
            <p:nvPr/>
          </p:nvCxnSpPr>
          <p:spPr>
            <a:xfrm flipV="1">
              <a:off x="8688288" y="3554956"/>
              <a:ext cx="2513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3039C3B4-815A-D201-C72D-902F92B52002}"/>
                </a:ext>
              </a:extLst>
            </p:cNvPr>
            <p:cNvCxnSpPr/>
            <p:nvPr/>
          </p:nvCxnSpPr>
          <p:spPr>
            <a:xfrm flipH="1">
              <a:off x="6822155" y="3554956"/>
              <a:ext cx="1888242" cy="982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C7EA509B-DBE5-4F60-A859-0F8F1C68F30D}"/>
                    </a:ext>
                  </a:extLst>
                </p:cNvPr>
                <p:cNvSpPr txBox="1"/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3046A2E-2D70-8C87-F012-580FE5F2C246}"/>
                    </a:ext>
                  </a:extLst>
                </p:cNvPr>
                <p:cNvSpPr txBox="1"/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3046A2E-2D70-8C87-F012-580FE5F2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48F268DF-0246-72A1-3961-A5A4778D6DF4}"/>
                    </a:ext>
                  </a:extLst>
                </p:cNvPr>
                <p:cNvSpPr txBox="1"/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id="{54799F44-4E2C-4219-E247-91DAF66018F4}"/>
              </a:ext>
            </a:extLst>
          </p:cNvPr>
          <p:cNvGrpSpPr/>
          <p:nvPr/>
        </p:nvGrpSpPr>
        <p:grpSpPr>
          <a:xfrm>
            <a:off x="2049374" y="3061132"/>
            <a:ext cx="709190" cy="1823418"/>
            <a:chOff x="8001207" y="1749599"/>
            <a:chExt cx="709190" cy="1823418"/>
          </a:xfrm>
        </p:grpSpPr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4DFC2323-0361-0A4E-44E2-49DBB07DA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1836486"/>
              <a:ext cx="0" cy="173653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194294EA-FB56-4BD4-ECD0-055FFB66D3D6}"/>
                    </a:ext>
                  </a:extLst>
                </p:cNvPr>
                <p:cNvSpPr/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ES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Agrupar 35">
            <a:extLst>
              <a:ext uri="{FF2B5EF4-FFF2-40B4-BE49-F238E27FC236}">
                <a16:creationId xmlns:a16="http://schemas.microsoft.com/office/drawing/2014/main" id="{59F20282-D748-8FFE-EC4D-1F394969EE49}"/>
              </a:ext>
            </a:extLst>
          </p:cNvPr>
          <p:cNvGrpSpPr/>
          <p:nvPr/>
        </p:nvGrpSpPr>
        <p:grpSpPr>
          <a:xfrm>
            <a:off x="1390699" y="4865132"/>
            <a:ext cx="1360919" cy="1255121"/>
            <a:chOff x="6665513" y="2976789"/>
            <a:chExt cx="1360919" cy="1255121"/>
          </a:xfrm>
        </p:grpSpPr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FA59D42B-0F56-B0F7-7712-75D81CDA4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68" y="2976789"/>
              <a:ext cx="1003264" cy="533465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66334054-BE5D-2E4D-E924-42A7042CC52F}"/>
                    </a:ext>
                  </a:extLst>
                </p:cNvPr>
                <p:cNvSpPr/>
                <p:nvPr/>
              </p:nvSpPr>
              <p:spPr>
                <a:xfrm>
                  <a:off x="6665513" y="3587246"/>
                  <a:ext cx="719107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E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ángulo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513" y="3587246"/>
                  <a:ext cx="719107" cy="644664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Agrupar 25">
            <a:extLst>
              <a:ext uri="{FF2B5EF4-FFF2-40B4-BE49-F238E27FC236}">
                <a16:creationId xmlns:a16="http://schemas.microsoft.com/office/drawing/2014/main" id="{3B47FEAC-88AC-E485-1EDB-197B89CCAF3C}"/>
              </a:ext>
            </a:extLst>
          </p:cNvPr>
          <p:cNvGrpSpPr/>
          <p:nvPr/>
        </p:nvGrpSpPr>
        <p:grpSpPr>
          <a:xfrm>
            <a:off x="2734132" y="4014718"/>
            <a:ext cx="1397274" cy="851770"/>
            <a:chOff x="8710397" y="2721247"/>
            <a:chExt cx="1397274" cy="851770"/>
          </a:xfrm>
        </p:grpSpPr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7784D3C8-45E3-5896-8647-F313FD30C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3571332"/>
              <a:ext cx="1397274" cy="16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ángulo 32">
                  <a:extLst>
                    <a:ext uri="{FF2B5EF4-FFF2-40B4-BE49-F238E27FC236}">
                      <a16:creationId xmlns:a16="http://schemas.microsoft.com/office/drawing/2014/main" id="{985F3385-66C8-DA7D-FFD2-F9CE5A5E0A1B}"/>
                    </a:ext>
                  </a:extLst>
                </p:cNvPr>
                <p:cNvSpPr/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08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Ondas </a:t>
            </a:r>
            <a:r>
              <a:rPr lang="es-ES_tradnl" b="1" dirty="0" err="1"/>
              <a:t>Electromagn</a:t>
            </a:r>
            <a:r>
              <a:rPr lang="es-ES" b="1" dirty="0"/>
              <a:t>éticas (armónica)</a:t>
            </a:r>
            <a:endParaRPr lang="es-ES_tradnl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772816"/>
            <a:ext cx="5760640" cy="432048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53" y="1412776"/>
            <a:ext cx="6025119" cy="50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Ondas </a:t>
            </a:r>
            <a:r>
              <a:rPr lang="es-ES_tradnl" dirty="0" err="1"/>
              <a:t>electromagn</a:t>
            </a:r>
            <a:r>
              <a:rPr lang="es-ES" dirty="0"/>
              <a:t>éticas (armónica)</a:t>
            </a:r>
            <a:endParaRPr lang="es-ES_tradnl" dirty="0"/>
          </a:p>
        </p:txBody>
      </p:sp>
      <p:pic>
        <p:nvPicPr>
          <p:cNvPr id="3" name="Picture 4" descr="Evanescent Waves (sound radiation from a plate)">
            <a:extLst>
              <a:ext uri="{FF2B5EF4-FFF2-40B4-BE49-F238E27FC236}">
                <a16:creationId xmlns:a16="http://schemas.microsoft.com/office/drawing/2014/main" id="{5D3B4BCC-59AA-11EF-7E0B-126E6C24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4" y="1436305"/>
            <a:ext cx="54864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C622AF0-9550-D115-2CB6-7425546A1D53}"/>
                  </a:ext>
                </a:extLst>
              </p:cNvPr>
              <p:cNvSpPr txBox="1"/>
              <p:nvPr/>
            </p:nvSpPr>
            <p:spPr>
              <a:xfrm>
                <a:off x="407368" y="4258350"/>
                <a:ext cx="4619406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CL" sz="320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C622AF0-9550-D115-2CB6-7425546A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258350"/>
                <a:ext cx="4619406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8434332-DCB3-48CC-6E90-EB52777D2F4C}"/>
                  </a:ext>
                </a:extLst>
              </p:cNvPr>
              <p:cNvSpPr txBox="1"/>
              <p:nvPr/>
            </p:nvSpPr>
            <p:spPr>
              <a:xfrm>
                <a:off x="407368" y="6104958"/>
                <a:ext cx="3796039" cy="55233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𝑘𝑥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320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8434332-DCB3-48CC-6E90-EB52777D2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6104958"/>
                <a:ext cx="3796039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D4E8B93-946D-CB54-8869-67CD28EF3570}"/>
                  </a:ext>
                </a:extLst>
              </p:cNvPr>
              <p:cNvSpPr txBox="1"/>
              <p:nvPr/>
            </p:nvSpPr>
            <p:spPr>
              <a:xfrm>
                <a:off x="407368" y="5181654"/>
                <a:ext cx="5399683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CL" sz="320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D4E8B93-946D-CB54-8869-67CD28EF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181654"/>
                <a:ext cx="5399683" cy="552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>
            <a:extLst>
              <a:ext uri="{FF2B5EF4-FFF2-40B4-BE49-F238E27FC236}">
                <a16:creationId xmlns:a16="http://schemas.microsoft.com/office/drawing/2014/main" id="{F0444673-D640-5C1A-E843-76FD495C7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483" y="2335685"/>
            <a:ext cx="4709149" cy="3325689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CACA445-EBC6-7411-21D7-2287D57215D0}"/>
              </a:ext>
            </a:extLst>
          </p:cNvPr>
          <p:cNvSpPr/>
          <p:nvPr/>
        </p:nvSpPr>
        <p:spPr>
          <a:xfrm>
            <a:off x="221674" y="6021516"/>
            <a:ext cx="4128654" cy="6634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F8C18-D359-2A7A-1571-BF264EC4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639C4-3726-5FDC-786F-6A9109BE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Fasores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ED39C8-B7D9-9414-B1E6-0441F1428B3E}"/>
                  </a:ext>
                </a:extLst>
              </p:cNvPr>
              <p:cNvSpPr txBox="1"/>
              <p:nvPr/>
            </p:nvSpPr>
            <p:spPr>
              <a:xfrm>
                <a:off x="838200" y="2171038"/>
                <a:ext cx="1835246" cy="55233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419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BED39C8-B7D9-9414-B1E6-0441F142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1038"/>
                <a:ext cx="1835246" cy="552331"/>
              </a:xfrm>
              <a:prstGeom prst="rect">
                <a:avLst/>
              </a:prstGeom>
              <a:blipFill>
                <a:blip r:embed="rId2"/>
                <a:stretch>
                  <a:fillRect l="-4828" r="-2069" b="-15556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6643BF9F-BA57-02F3-A563-5AA07E2A81B4}"/>
              </a:ext>
            </a:extLst>
          </p:cNvPr>
          <p:cNvGrpSpPr/>
          <p:nvPr/>
        </p:nvGrpSpPr>
        <p:grpSpPr>
          <a:xfrm>
            <a:off x="5038796" y="1999676"/>
            <a:ext cx="4392292" cy="4320585"/>
            <a:chOff x="7407747" y="1781918"/>
            <a:chExt cx="4392292" cy="4320585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1144B9F2-9C0B-1D68-6BC4-8261CF38AB5B}"/>
                </a:ext>
              </a:extLst>
            </p:cNvPr>
            <p:cNvGrpSpPr/>
            <p:nvPr/>
          </p:nvGrpSpPr>
          <p:grpSpPr>
            <a:xfrm>
              <a:off x="7407747" y="1781918"/>
              <a:ext cx="4392292" cy="4320585"/>
              <a:chOff x="7199453" y="1370912"/>
              <a:chExt cx="3148314" cy="3096916"/>
            </a:xfrm>
          </p:grpSpPr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3E712E41-C086-922C-2B51-61A094C57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610" y="1370912"/>
                <a:ext cx="0" cy="3096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>
                <a:extLst>
                  <a:ext uri="{FF2B5EF4-FFF2-40B4-BE49-F238E27FC236}">
                    <a16:creationId xmlns:a16="http://schemas.microsoft.com/office/drawing/2014/main" id="{618B0D6F-5084-BC7D-9841-E70A224D7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453" y="2919370"/>
                <a:ext cx="314831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FB35A852-BBA6-7847-EE76-9086F2552CE7}"/>
                  </a:ext>
                </a:extLst>
              </p:cNvPr>
              <p:cNvCxnSpPr>
                <a:cxnSpLocks/>
                <a:endCxn id="20" idx="7"/>
              </p:cNvCxnSpPr>
              <p:nvPr/>
            </p:nvCxnSpPr>
            <p:spPr>
              <a:xfrm flipV="1">
                <a:off x="8773610" y="2009621"/>
                <a:ext cx="924850" cy="90974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D509B017-5D8E-B1B1-9096-5D22589A143E}"/>
                  </a:ext>
                </a:extLst>
              </p:cNvPr>
              <p:cNvSpPr/>
              <p:nvPr/>
            </p:nvSpPr>
            <p:spPr>
              <a:xfrm>
                <a:off x="7465674" y="1626535"/>
                <a:ext cx="2615872" cy="261587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81089C4-D453-63C0-A287-DD5AA89EECCF}"/>
                    </a:ext>
                  </a:extLst>
                </p:cNvPr>
                <p:cNvSpPr txBox="1"/>
                <p:nvPr/>
              </p:nvSpPr>
              <p:spPr>
                <a:xfrm>
                  <a:off x="9770386" y="3378503"/>
                  <a:ext cx="11054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s-CL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681089C4-D453-63C0-A287-DD5AA89EE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386" y="3378503"/>
                  <a:ext cx="110549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57B55C0F-ABFB-1888-4794-0E92AEFAB622}"/>
                    </a:ext>
                  </a:extLst>
                </p:cNvPr>
                <p:cNvSpPr txBox="1"/>
                <p:nvPr/>
              </p:nvSpPr>
              <p:spPr>
                <a:xfrm>
                  <a:off x="10991329" y="2113049"/>
                  <a:ext cx="362471" cy="552331"/>
                </a:xfrm>
                <a:prstGeom prst="rect">
                  <a:avLst/>
                </a:prstGeom>
                <a:noFill/>
                <a:ln>
                  <a:noFill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419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s-CL" sz="3200" dirty="0"/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57B55C0F-ABFB-1888-4794-0E92AEFAB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1329" y="2113049"/>
                  <a:ext cx="362471" cy="552331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 b="-4444"/>
                  </a:stretch>
                </a:blipFill>
                <a:ln>
                  <a:noFill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6BF8C36-4B9F-6B67-6A8E-F75E619A7E7F}"/>
                  </a:ext>
                </a:extLst>
              </p:cNvPr>
              <p:cNvSpPr txBox="1"/>
              <p:nvPr/>
            </p:nvSpPr>
            <p:spPr>
              <a:xfrm>
                <a:off x="9470292" y="3913746"/>
                <a:ext cx="403957" cy="49244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6BF8C36-4B9F-6B67-6A8E-F75E619A7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292" y="3913746"/>
                <a:ext cx="403957" cy="492443"/>
              </a:xfrm>
              <a:prstGeom prst="rect">
                <a:avLst/>
              </a:prstGeom>
              <a:blipFill>
                <a:blip r:embed="rId5"/>
                <a:stretch>
                  <a:fillRect l="-24242" r="-24242" b="-750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394E66FB-D1B2-7E23-0155-041BDE9D9B10}"/>
                  </a:ext>
                </a:extLst>
              </p:cNvPr>
              <p:cNvSpPr txBox="1"/>
              <p:nvPr/>
            </p:nvSpPr>
            <p:spPr>
              <a:xfrm>
                <a:off x="6338016" y="1795589"/>
                <a:ext cx="713913" cy="49244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ℑ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394E66FB-D1B2-7E23-0155-041BDE9D9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016" y="1795589"/>
                <a:ext cx="713913" cy="492443"/>
              </a:xfrm>
              <a:prstGeom prst="rect">
                <a:avLst/>
              </a:prstGeom>
              <a:blipFill>
                <a:blip r:embed="rId6"/>
                <a:stretch>
                  <a:fillRect l="-15789" r="-5263" b="-1538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68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B3C5-A108-1E3C-EC8D-5084DCED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4DC32-98E3-F7E6-E47F-89FC9761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Fasores</a:t>
            </a:r>
            <a:endParaRPr lang="es-ES_tradnl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A6D969A-73EB-0C77-C967-A78CC4A2460A}"/>
              </a:ext>
            </a:extLst>
          </p:cNvPr>
          <p:cNvCxnSpPr>
            <a:cxnSpLocks/>
          </p:cNvCxnSpPr>
          <p:nvPr/>
        </p:nvCxnSpPr>
        <p:spPr>
          <a:xfrm flipV="1">
            <a:off x="838200" y="2378388"/>
            <a:ext cx="0" cy="4320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8BCD30A-DB52-DE32-AE4E-DD37E3BA7FC5}"/>
              </a:ext>
            </a:extLst>
          </p:cNvPr>
          <p:cNvCxnSpPr>
            <a:cxnSpLocks/>
          </p:cNvCxnSpPr>
          <p:nvPr/>
        </p:nvCxnSpPr>
        <p:spPr>
          <a:xfrm>
            <a:off x="838200" y="6654079"/>
            <a:ext cx="43922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091CB04-B89C-0666-43C4-8BBA059A6B13}"/>
              </a:ext>
            </a:extLst>
          </p:cNvPr>
          <p:cNvCxnSpPr>
            <a:cxnSpLocks/>
          </p:cNvCxnSpPr>
          <p:nvPr/>
        </p:nvCxnSpPr>
        <p:spPr>
          <a:xfrm flipV="1">
            <a:off x="838199" y="6086813"/>
            <a:ext cx="1702957" cy="5672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0254542-B184-AA27-13BD-D40BE663FDE6}"/>
                  </a:ext>
                </a:extLst>
              </p:cNvPr>
              <p:cNvSpPr txBox="1"/>
              <p:nvPr/>
            </p:nvSpPr>
            <p:spPr>
              <a:xfrm>
                <a:off x="2978536" y="5300412"/>
                <a:ext cx="8854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0254542-B184-AA27-13BD-D40BE663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36" y="5300412"/>
                <a:ext cx="885463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7C937F52-FA64-AD41-97CE-6AA29BDAFD76}"/>
                  </a:ext>
                </a:extLst>
              </p:cNvPr>
              <p:cNvSpPr txBox="1"/>
              <p:nvPr/>
            </p:nvSpPr>
            <p:spPr>
              <a:xfrm>
                <a:off x="5461919" y="6351463"/>
                <a:ext cx="403957" cy="49244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ℜ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7C937F52-FA64-AD41-97CE-6AA29BDA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919" y="6351463"/>
                <a:ext cx="403957" cy="492443"/>
              </a:xfrm>
              <a:prstGeom prst="rect">
                <a:avLst/>
              </a:prstGeom>
              <a:blipFill>
                <a:blip r:embed="rId7"/>
                <a:stretch>
                  <a:fillRect l="-28125" r="-25000" b="-750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58A41-0CB2-951F-233F-472D5EA88CDA}"/>
                  </a:ext>
                </a:extLst>
              </p:cNvPr>
              <p:cNvSpPr txBox="1"/>
              <p:nvPr/>
            </p:nvSpPr>
            <p:spPr>
              <a:xfrm>
                <a:off x="43543" y="2483504"/>
                <a:ext cx="713913" cy="49244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ℑ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8058A41-0CB2-951F-233F-472D5EA88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3" y="2483504"/>
                <a:ext cx="713913" cy="492443"/>
              </a:xfrm>
              <a:prstGeom prst="rect">
                <a:avLst/>
              </a:prstGeom>
              <a:blipFill>
                <a:blip r:embed="rId8"/>
                <a:stretch>
                  <a:fillRect l="-14035" r="-5263" b="-1500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B1131FF-1061-4834-EDE8-688CDAA06BE6}"/>
              </a:ext>
            </a:extLst>
          </p:cNvPr>
          <p:cNvCxnSpPr>
            <a:cxnSpLocks/>
          </p:cNvCxnSpPr>
          <p:nvPr/>
        </p:nvCxnSpPr>
        <p:spPr>
          <a:xfrm flipV="1">
            <a:off x="844498" y="5266410"/>
            <a:ext cx="4142645" cy="1379893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F55151C-E2C8-DAC9-82AD-CDE88773C3E5}"/>
              </a:ext>
            </a:extLst>
          </p:cNvPr>
          <p:cNvCxnSpPr>
            <a:cxnSpLocks/>
          </p:cNvCxnSpPr>
          <p:nvPr/>
        </p:nvCxnSpPr>
        <p:spPr>
          <a:xfrm flipV="1">
            <a:off x="2501157" y="4897929"/>
            <a:ext cx="1293845" cy="12052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2B7D423-F741-46F9-8991-447D2DAC65E6}"/>
              </a:ext>
            </a:extLst>
          </p:cNvPr>
          <p:cNvCxnSpPr>
            <a:cxnSpLocks/>
          </p:cNvCxnSpPr>
          <p:nvPr/>
        </p:nvCxnSpPr>
        <p:spPr>
          <a:xfrm flipV="1">
            <a:off x="1943382" y="3707149"/>
            <a:ext cx="3126329" cy="291813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CDA34554-D4FF-394D-5514-E0FB8686DFCE}"/>
              </a:ext>
            </a:extLst>
          </p:cNvPr>
          <p:cNvCxnSpPr>
            <a:cxnSpLocks/>
          </p:cNvCxnSpPr>
          <p:nvPr/>
        </p:nvCxnSpPr>
        <p:spPr>
          <a:xfrm flipV="1">
            <a:off x="3754770" y="3315153"/>
            <a:ext cx="353279" cy="1610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E589344-A88C-E72E-39E2-0E512F2770A0}"/>
              </a:ext>
            </a:extLst>
          </p:cNvPr>
          <p:cNvCxnSpPr>
            <a:cxnSpLocks/>
          </p:cNvCxnSpPr>
          <p:nvPr/>
        </p:nvCxnSpPr>
        <p:spPr>
          <a:xfrm flipV="1">
            <a:off x="3379280" y="2182983"/>
            <a:ext cx="972801" cy="447107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2664FA9A-5AA1-896F-98AC-7C2C528D8911}"/>
              </a:ext>
            </a:extLst>
          </p:cNvPr>
          <p:cNvCxnSpPr>
            <a:cxnSpLocks/>
          </p:cNvCxnSpPr>
          <p:nvPr/>
        </p:nvCxnSpPr>
        <p:spPr>
          <a:xfrm flipV="1">
            <a:off x="839253" y="3339846"/>
            <a:ext cx="3268796" cy="33220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9CA97DFE-7ECC-C668-A9CD-2F17C2D31734}"/>
                  </a:ext>
                </a:extLst>
              </p:cNvPr>
              <p:cNvSpPr txBox="1"/>
              <p:nvPr/>
            </p:nvSpPr>
            <p:spPr>
              <a:xfrm>
                <a:off x="3662133" y="4099810"/>
                <a:ext cx="8854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9CA97DFE-7ECC-C668-A9CD-2F17C2D3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133" y="4099810"/>
                <a:ext cx="885463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1D4ACF67-0570-11C4-66E2-08F72B58DF8C}"/>
                  </a:ext>
                </a:extLst>
              </p:cNvPr>
              <p:cNvSpPr txBox="1"/>
              <p:nvPr/>
            </p:nvSpPr>
            <p:spPr>
              <a:xfrm>
                <a:off x="3430930" y="5969407"/>
                <a:ext cx="1549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1D4ACF67-0570-11C4-66E2-08F72B58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30" y="5969407"/>
                <a:ext cx="15497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Forma libre 59">
            <a:extLst>
              <a:ext uri="{FF2B5EF4-FFF2-40B4-BE49-F238E27FC236}">
                <a16:creationId xmlns:a16="http://schemas.microsoft.com/office/drawing/2014/main" id="{2E7423B6-2B0C-DE81-74AA-21FC37EADE35}"/>
              </a:ext>
            </a:extLst>
          </p:cNvPr>
          <p:cNvSpPr/>
          <p:nvPr/>
        </p:nvSpPr>
        <p:spPr>
          <a:xfrm>
            <a:off x="4745620" y="5370653"/>
            <a:ext cx="250362" cy="1261641"/>
          </a:xfrm>
          <a:custGeom>
            <a:avLst/>
            <a:gdLst>
              <a:gd name="connsiteX0" fmla="*/ 243069 w 250362"/>
              <a:gd name="connsiteY0" fmla="*/ 1261641 h 1261641"/>
              <a:gd name="connsiteX1" fmla="*/ 219919 w 250362"/>
              <a:gd name="connsiteY1" fmla="*/ 648182 h 1261641"/>
              <a:gd name="connsiteX2" fmla="*/ 0 w 250362"/>
              <a:gd name="connsiteY2" fmla="*/ 0 h 12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62" h="1261641">
                <a:moveTo>
                  <a:pt x="243069" y="1261641"/>
                </a:moveTo>
                <a:cubicBezTo>
                  <a:pt x="251750" y="1060048"/>
                  <a:pt x="260431" y="858455"/>
                  <a:pt x="219919" y="648182"/>
                </a:cubicBezTo>
                <a:cubicBezTo>
                  <a:pt x="179407" y="437908"/>
                  <a:pt x="89703" y="218954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Forma libre 60">
            <a:extLst>
              <a:ext uri="{FF2B5EF4-FFF2-40B4-BE49-F238E27FC236}">
                <a16:creationId xmlns:a16="http://schemas.microsoft.com/office/drawing/2014/main" id="{539CCE58-B3A9-98ED-9507-4CC2836356AA}"/>
              </a:ext>
            </a:extLst>
          </p:cNvPr>
          <p:cNvSpPr/>
          <p:nvPr/>
        </p:nvSpPr>
        <p:spPr>
          <a:xfrm rot="20363189">
            <a:off x="3570986" y="5185766"/>
            <a:ext cx="112821" cy="496406"/>
          </a:xfrm>
          <a:custGeom>
            <a:avLst/>
            <a:gdLst>
              <a:gd name="connsiteX0" fmla="*/ 243069 w 250362"/>
              <a:gd name="connsiteY0" fmla="*/ 1261641 h 1261641"/>
              <a:gd name="connsiteX1" fmla="*/ 219919 w 250362"/>
              <a:gd name="connsiteY1" fmla="*/ 648182 h 1261641"/>
              <a:gd name="connsiteX2" fmla="*/ 0 w 250362"/>
              <a:gd name="connsiteY2" fmla="*/ 0 h 12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62" h="1261641">
                <a:moveTo>
                  <a:pt x="243069" y="1261641"/>
                </a:moveTo>
                <a:cubicBezTo>
                  <a:pt x="251750" y="1060048"/>
                  <a:pt x="260431" y="858455"/>
                  <a:pt x="219919" y="648182"/>
                </a:cubicBezTo>
                <a:cubicBezTo>
                  <a:pt x="179407" y="437908"/>
                  <a:pt x="89703" y="218954"/>
                  <a:pt x="0" y="0"/>
                </a:cubicBezTo>
              </a:path>
            </a:pathLst>
          </a:custGeom>
          <a:noFill/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2" name="Forma libre 61">
            <a:extLst>
              <a:ext uri="{FF2B5EF4-FFF2-40B4-BE49-F238E27FC236}">
                <a16:creationId xmlns:a16="http://schemas.microsoft.com/office/drawing/2014/main" id="{D65811DC-460C-30F6-0008-1A23415768AC}"/>
              </a:ext>
            </a:extLst>
          </p:cNvPr>
          <p:cNvSpPr/>
          <p:nvPr/>
        </p:nvSpPr>
        <p:spPr>
          <a:xfrm rot="19132835">
            <a:off x="4142577" y="3909803"/>
            <a:ext cx="112821" cy="496406"/>
          </a:xfrm>
          <a:custGeom>
            <a:avLst/>
            <a:gdLst>
              <a:gd name="connsiteX0" fmla="*/ 243069 w 250362"/>
              <a:gd name="connsiteY0" fmla="*/ 1261641 h 1261641"/>
              <a:gd name="connsiteX1" fmla="*/ 219919 w 250362"/>
              <a:gd name="connsiteY1" fmla="*/ 648182 h 1261641"/>
              <a:gd name="connsiteX2" fmla="*/ 0 w 250362"/>
              <a:gd name="connsiteY2" fmla="*/ 0 h 12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62" h="1261641">
                <a:moveTo>
                  <a:pt x="243069" y="1261641"/>
                </a:moveTo>
                <a:cubicBezTo>
                  <a:pt x="251750" y="1060048"/>
                  <a:pt x="260431" y="858455"/>
                  <a:pt x="219919" y="648182"/>
                </a:cubicBezTo>
                <a:cubicBezTo>
                  <a:pt x="179407" y="437908"/>
                  <a:pt x="89703" y="218954"/>
                  <a:pt x="0" y="0"/>
                </a:cubicBezTo>
              </a:path>
            </a:pathLst>
          </a:custGeom>
          <a:noFill/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81BB62E-7981-23AF-9D87-78575DAC147F}"/>
                  </a:ext>
                </a:extLst>
              </p:cNvPr>
              <p:cNvSpPr txBox="1"/>
              <p:nvPr/>
            </p:nvSpPr>
            <p:spPr>
              <a:xfrm>
                <a:off x="1353840" y="1405220"/>
                <a:ext cx="1459566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81BB62E-7981-23AF-9D87-78575DAC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40" y="1405220"/>
                <a:ext cx="1459566" cy="414088"/>
              </a:xfrm>
              <a:prstGeom prst="rect">
                <a:avLst/>
              </a:prstGeom>
              <a:blipFill>
                <a:blip r:embed="rId11"/>
                <a:stretch>
                  <a:fillRect l="-4310" r="-1724" b="-1176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D94E98-D953-0BF2-561B-36F7E5394C68}"/>
                  </a:ext>
                </a:extLst>
              </p:cNvPr>
              <p:cNvSpPr txBox="1"/>
              <p:nvPr/>
            </p:nvSpPr>
            <p:spPr>
              <a:xfrm>
                <a:off x="1353840" y="2023438"/>
                <a:ext cx="2000163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D94E98-D953-0BF2-561B-36F7E5394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40" y="2023438"/>
                <a:ext cx="2000163" cy="414088"/>
              </a:xfrm>
              <a:prstGeom prst="rect">
                <a:avLst/>
              </a:prstGeom>
              <a:blipFill>
                <a:blip r:embed="rId12"/>
                <a:stretch>
                  <a:fillRect l="-3165" t="-3030" r="-3165" b="-1212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AC34E0F-9A6E-5DBD-B546-1A58D79313B2}"/>
                  </a:ext>
                </a:extLst>
              </p:cNvPr>
              <p:cNvSpPr txBox="1"/>
              <p:nvPr/>
            </p:nvSpPr>
            <p:spPr>
              <a:xfrm>
                <a:off x="1353840" y="2635576"/>
                <a:ext cx="2130007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+2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AC34E0F-9A6E-5DBD-B546-1A58D793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40" y="2635576"/>
                <a:ext cx="2130007" cy="414088"/>
              </a:xfrm>
              <a:prstGeom prst="rect">
                <a:avLst/>
              </a:prstGeom>
              <a:blipFill>
                <a:blip r:embed="rId13"/>
                <a:stretch>
                  <a:fillRect l="-2959" r="-2367" b="-1176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980AFE-3735-50BF-C829-B11414291D17}"/>
                  </a:ext>
                </a:extLst>
              </p:cNvPr>
              <p:cNvSpPr txBox="1"/>
              <p:nvPr/>
            </p:nvSpPr>
            <p:spPr>
              <a:xfrm>
                <a:off x="6009852" y="1436034"/>
                <a:ext cx="2396362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1980AFE-3735-50BF-C829-B11414291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52" y="1436034"/>
                <a:ext cx="2396362" cy="414088"/>
              </a:xfrm>
              <a:prstGeom prst="rect">
                <a:avLst/>
              </a:prstGeom>
              <a:blipFill>
                <a:blip r:embed="rId14"/>
                <a:stretch>
                  <a:fillRect l="-2646" r="-529" b="-1212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5EAC32D-72E0-859E-98E2-B46ECE81FA31}"/>
                  </a:ext>
                </a:extLst>
              </p:cNvPr>
              <p:cNvSpPr txBox="1"/>
              <p:nvPr/>
            </p:nvSpPr>
            <p:spPr>
              <a:xfrm>
                <a:off x="6009852" y="2182983"/>
                <a:ext cx="4828308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p>
                      </m:sSup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s-419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+2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s-419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5EAC32D-72E0-859E-98E2-B46ECE81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52" y="2182983"/>
                <a:ext cx="4828308" cy="414088"/>
              </a:xfrm>
              <a:prstGeom prst="rect">
                <a:avLst/>
              </a:prstGeom>
              <a:blipFill>
                <a:blip r:embed="rId15"/>
                <a:stretch>
                  <a:fillRect l="-1050" r="-787" b="-1176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7CE39C1-FBD4-5C38-D891-1D60689D415F}"/>
                  </a:ext>
                </a:extLst>
              </p:cNvPr>
              <p:cNvSpPr txBox="1"/>
              <p:nvPr/>
            </p:nvSpPr>
            <p:spPr>
              <a:xfrm>
                <a:off x="6023874" y="2996731"/>
                <a:ext cx="4404796" cy="44371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p>
                          </m:sSup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+1+</m:t>
                          </m:r>
                          <m:sSup>
                            <m:sSupPr>
                              <m:ctrlP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s-ES" sz="2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7CE39C1-FBD4-5C38-D891-1D60689D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874" y="2996731"/>
                <a:ext cx="4404796" cy="443711"/>
              </a:xfrm>
              <a:prstGeom prst="rect">
                <a:avLst/>
              </a:prstGeom>
              <a:blipFill>
                <a:blip r:embed="rId16"/>
                <a:stretch>
                  <a:fillRect l="-1149" b="-857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4E29B8E-967F-4EF8-1C41-995C366A44BE}"/>
                  </a:ext>
                </a:extLst>
              </p:cNvPr>
              <p:cNvSpPr txBox="1"/>
              <p:nvPr/>
            </p:nvSpPr>
            <p:spPr>
              <a:xfrm>
                <a:off x="6892108" y="4511245"/>
                <a:ext cx="3688510" cy="41408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4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s-419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419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s-419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s-419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419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4E29B8E-967F-4EF8-1C41-995C366A4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08" y="4511245"/>
                <a:ext cx="3688510" cy="414088"/>
              </a:xfrm>
              <a:prstGeom prst="rect">
                <a:avLst/>
              </a:prstGeom>
              <a:blipFill>
                <a:blip r:embed="rId17"/>
                <a:stretch>
                  <a:fillRect l="-1370" b="-2727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" grpId="0" animBg="1"/>
      <p:bldP spid="6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03888-8EB9-AC26-95BB-83A583A0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Fasores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AE8C2F-C546-005C-30B0-3D08F834A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75098"/>
            <a:ext cx="4054926" cy="445217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EFC7CE-C906-EB9D-916A-1075DB30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7"/>
          <a:stretch>
            <a:fillRect/>
          </a:stretch>
        </p:blipFill>
        <p:spPr>
          <a:xfrm>
            <a:off x="4054926" y="1875098"/>
            <a:ext cx="3680693" cy="44521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394DC8-3E6C-E3E6-6CFB-EC4527873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04" y="1840373"/>
            <a:ext cx="3755117" cy="44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286"/>
            <a:ext cx="10515600" cy="926778"/>
          </a:xfrm>
        </p:spPr>
        <p:txBody>
          <a:bodyPr/>
          <a:lstStyle/>
          <a:p>
            <a:pPr algn="ctr"/>
            <a:r>
              <a:rPr lang="es-CL"/>
              <a:t>Ondas electromagnéticas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439849-60E1-1217-E719-271B57FF789C}"/>
              </a:ext>
            </a:extLst>
          </p:cNvPr>
          <p:cNvSpPr txBox="1"/>
          <p:nvPr/>
        </p:nvSpPr>
        <p:spPr>
          <a:xfrm>
            <a:off x="191344" y="1886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>
                <a:solidFill>
                  <a:schemeClr val="bg1">
                    <a:lumMod val="50000"/>
                  </a:schemeClr>
                </a:solidFill>
              </a:rPr>
              <a:t>Física General IV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8B87BE-089A-61E3-A564-E17499EC585E}"/>
              </a:ext>
            </a:extLst>
          </p:cNvPr>
          <p:cNvSpPr txBox="1"/>
          <p:nvPr/>
        </p:nvSpPr>
        <p:spPr>
          <a:xfrm>
            <a:off x="2567608" y="609329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>
                <a:solidFill>
                  <a:schemeClr val="bg1">
                    <a:lumMod val="50000"/>
                  </a:schemeClr>
                </a:solidFill>
              </a:rPr>
              <a:t>Clase 2</a:t>
            </a:r>
          </a:p>
        </p:txBody>
      </p:sp>
    </p:spTree>
    <p:extLst>
      <p:ext uri="{BB962C8B-B14F-4D97-AF65-F5344CB8AC3E}">
        <p14:creationId xmlns:p14="http://schemas.microsoft.com/office/powerpoint/2010/main" val="177654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4A7DC16C-CDC3-C80A-0C7E-DAB81F1B2A6F}"/>
              </a:ext>
            </a:extLst>
          </p:cNvPr>
          <p:cNvGrpSpPr/>
          <p:nvPr/>
        </p:nvGrpSpPr>
        <p:grpSpPr>
          <a:xfrm>
            <a:off x="186182" y="1321166"/>
            <a:ext cx="7349978" cy="2533326"/>
            <a:chOff x="186182" y="1321166"/>
            <a:chExt cx="7349978" cy="253332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2" y="1321166"/>
              <a:ext cx="7349978" cy="2533326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B43485D-D5EA-1D6B-9B2E-CED212278BCE}"/>
                </a:ext>
              </a:extLst>
            </p:cNvPr>
            <p:cNvSpPr txBox="1"/>
            <p:nvPr/>
          </p:nvSpPr>
          <p:spPr>
            <a:xfrm>
              <a:off x="1378844" y="291241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800"/>
                <a:t>-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Ondas Sinusoidales (armónicas)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38422" y="4457226"/>
            <a:ext cx="13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/>
              <a:t>N</a:t>
            </a:r>
            <a:r>
              <a:rPr lang="es-ES" sz="2400" dirty="0" err="1"/>
              <a:t>úmero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/>
              <a:t>de onda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538423" y="5495797"/>
                <a:ext cx="136261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charset="0"/>
                        </a:rPr>
                        <m:t>𝑘</m:t>
                      </m:r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s-ES" sz="2800" b="0" i="1" smtClean="0">
                              <a:latin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3" y="5495797"/>
                <a:ext cx="1362617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2646541" y="5685079"/>
                <a:ext cx="1787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charset="0"/>
                        </a:rPr>
                        <m:t>𝜔</m:t>
                      </m:r>
                      <m:r>
                        <a:rPr lang="es-ES" sz="2800" b="0" i="1" smtClean="0">
                          <a:latin typeface="Cambria Math" charset="0"/>
                        </a:rPr>
                        <m:t>=2 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𝜋</m:t>
                      </m:r>
                      <m:r>
                        <a:rPr lang="es-ES" sz="2800" b="0" i="1" smtClean="0">
                          <a:latin typeface="Cambria Math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541" y="5685079"/>
                <a:ext cx="17872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5352305" y="5497207"/>
                <a:ext cx="124098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𝑇</m:t>
                          </m:r>
                        </m:den>
                      </m:f>
                      <m:r>
                        <a:rPr lang="es-E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s-ES_tradnl" sz="280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05" y="5497207"/>
                <a:ext cx="1240981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8183016" y="4522334"/>
                <a:ext cx="17146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800" b="0" dirty="0"/>
                  <a:t>Periodo: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charset="0"/>
                      </a:rPr>
                      <m:t>𝑇</m:t>
                    </m:r>
                  </m:oMath>
                </a14:m>
                <a:endParaRPr lang="es-ES_tradnl" sz="2800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6" y="4522334"/>
                <a:ext cx="1714637" cy="523220"/>
              </a:xfrm>
              <a:prstGeom prst="rect">
                <a:avLst/>
              </a:prstGeom>
              <a:blipFill>
                <a:blip r:embed="rId6"/>
                <a:stretch>
                  <a:fillRect l="-7092" t="-11628" b="-325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8183016" y="3579623"/>
                <a:ext cx="38176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2800"/>
                  <a:t>Longitud de ondas: 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charset="0"/>
                      </a:rPr>
                      <m:t>𝜆</m:t>
                    </m:r>
                  </m:oMath>
                </a14:m>
                <a:endParaRPr lang="es-ES_tradnl" sz="280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6" y="3579623"/>
                <a:ext cx="3817640" cy="523220"/>
              </a:xfrm>
              <a:prstGeom prst="rect">
                <a:avLst/>
              </a:prstGeom>
              <a:blipFill>
                <a:blip r:embed="rId7"/>
                <a:stretch>
                  <a:fillRect l="-3190" t="-10465" b="-325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2689220" y="4452546"/>
            <a:ext cx="17019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2400">
                <a:solidFill>
                  <a:prstClr val="black"/>
                </a:solidFill>
              </a:rPr>
              <a:t>Frecuencia Angular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203578" y="4645789"/>
            <a:ext cx="1538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prstClr val="black"/>
                </a:solidFill>
              </a:rPr>
              <a:t>Frecuencia</a:t>
            </a:r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8183016" y="2636912"/>
                <a:ext cx="1933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800">
                    <a:solidFill>
                      <a:prstClr val="black"/>
                    </a:solidFill>
                  </a:rPr>
                  <a:t>Amplitud: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800" b="0" i="0" smtClean="0">
                        <a:solidFill>
                          <a:prstClr val="black"/>
                        </a:solidFill>
                        <a:latin typeface="Cambria Math" charset="0"/>
                      </a:rPr>
                      <m:t>A</m:t>
                    </m:r>
                  </m:oMath>
                </a14:m>
                <a:endParaRPr lang="es-ES_tradnl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16" y="2636912"/>
                <a:ext cx="1933543" cy="523220"/>
              </a:xfrm>
              <a:prstGeom prst="rect">
                <a:avLst/>
              </a:prstGeom>
              <a:blipFill>
                <a:blip r:embed="rId8"/>
                <a:stretch>
                  <a:fillRect l="-6289" t="-11765" b="-341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6744072" y="1334038"/>
                <a:ext cx="5373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latin typeface="Cambria Math" charset="0"/>
                            </a:rPr>
                            <m:t>𝑥</m:t>
                          </m:r>
                          <m:r>
                            <a:rPr lang="es-ES" sz="3200" i="1">
                              <a:latin typeface="Cambria Math" charset="0"/>
                            </a:rPr>
                            <m:t>,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3200" b="0" i="1" smtClean="0">
                          <a:latin typeface="Cambria Math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charset="0"/>
                        </a:rPr>
                        <m:t>𝐴</m:t>
                      </m:r>
                      <m:func>
                        <m:func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s-ES" sz="32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𝑘𝑥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𝜔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 ]</m:t>
                          </m:r>
                        </m:e>
                      </m:func>
                    </m:oMath>
                  </m:oMathPara>
                </a14:m>
                <a:endParaRPr lang="es-ES_tradnl" sz="320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1334038"/>
                <a:ext cx="537300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8" grpId="0"/>
      <p:bldP spid="9" grpId="0"/>
      <p:bldP spid="12" grpId="0"/>
      <p:bldP spid="11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ES_tradnl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B7ECC04-8585-432F-86AF-EE10DE30535A}"/>
              </a:ext>
            </a:extLst>
          </p:cNvPr>
          <p:cNvGrpSpPr/>
          <p:nvPr/>
        </p:nvGrpSpPr>
        <p:grpSpPr>
          <a:xfrm>
            <a:off x="284745" y="1412776"/>
            <a:ext cx="3722109" cy="5013640"/>
            <a:chOff x="4643387" y="1497645"/>
            <a:chExt cx="3722109" cy="501364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191" y="2720377"/>
              <a:ext cx="2900500" cy="26299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678B25C0-5584-40C3-9FBF-99463E33C9EF}"/>
                    </a:ext>
                  </a:extLst>
                </p:cNvPr>
                <p:cNvSpPr/>
                <p:nvPr/>
              </p:nvSpPr>
              <p:spPr>
                <a:xfrm>
                  <a:off x="4643387" y="1497645"/>
                  <a:ext cx="3722109" cy="1127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30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0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𝑘𝑧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s-CL" sz="3000" b="0">
                    <a:solidFill>
                      <a:prstClr val="black"/>
                    </a:solidFill>
                    <a:ea typeface="Cambria Math" charset="0"/>
                    <a:cs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30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L" sz="3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ES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𝑘𝑧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s-CL" sz="3000" b="0">
                    <a:solidFill>
                      <a:prstClr val="black"/>
                    </a:solidFill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678B25C0-5584-40C3-9FBF-99463E33C9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387" y="1497645"/>
                  <a:ext cx="3722109" cy="11278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4C38649B-2B9A-4534-8528-238209CE1B76}"/>
                    </a:ext>
                  </a:extLst>
                </p:cNvPr>
                <p:cNvSpPr txBox="1"/>
                <p:nvPr/>
              </p:nvSpPr>
              <p:spPr>
                <a:xfrm>
                  <a:off x="4936210" y="5445224"/>
                  <a:ext cx="3136463" cy="10660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s-CL" sz="3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num>
                          <m:den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den>
                        </m:f>
                      </m:oMath>
                    </m:oMathPara>
                  </a14:m>
                  <a:endParaRPr lang="es-CL" sz="3000"/>
                </a:p>
              </p:txBody>
            </p:sp>
          </mc:Choice>
          <mc:Fallback xmlns="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4C38649B-2B9A-4534-8528-238209CE1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6210" y="5445224"/>
                  <a:ext cx="3136463" cy="10660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Agrupar 15">
            <a:extLst>
              <a:ext uri="{FF2B5EF4-FFF2-40B4-BE49-F238E27FC236}">
                <a16:creationId xmlns:a16="http://schemas.microsoft.com/office/drawing/2014/main" id="{5DCB85C0-2CDE-4311-9837-25586431CD11}"/>
              </a:ext>
            </a:extLst>
          </p:cNvPr>
          <p:cNvGrpSpPr/>
          <p:nvPr/>
        </p:nvGrpSpPr>
        <p:grpSpPr>
          <a:xfrm>
            <a:off x="5146451" y="1925543"/>
            <a:ext cx="6350000" cy="3609461"/>
            <a:chOff x="5211951" y="2987891"/>
            <a:chExt cx="6350000" cy="3609461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621415E-DFBB-4FB7-8BA8-EC02C9D0B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951" y="3739852"/>
              <a:ext cx="6350000" cy="2857500"/>
            </a:xfrm>
            <a:prstGeom prst="rect">
              <a:avLst/>
            </a:prstGeom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A74A685-BFCD-41D2-8582-31B2766DFB4E}"/>
                </a:ext>
              </a:extLst>
            </p:cNvPr>
            <p:cNvSpPr txBox="1"/>
            <p:nvPr/>
          </p:nvSpPr>
          <p:spPr>
            <a:xfrm>
              <a:off x="6999587" y="2987891"/>
              <a:ext cx="29111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/>
                <a:t>Espectro Visible </a:t>
              </a:r>
              <a:endParaRPr lang="es-ES_tradnl" sz="3200"/>
            </a:p>
          </p:txBody>
        </p:sp>
      </p:grpSp>
    </p:spTree>
    <p:extLst>
      <p:ext uri="{BB962C8B-B14F-4D97-AF65-F5344CB8AC3E}">
        <p14:creationId xmlns:p14="http://schemas.microsoft.com/office/powerpoint/2010/main" val="320641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" y="2348880"/>
            <a:ext cx="11304354" cy="44213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Espectro Electromagnético</a:t>
            </a:r>
            <a:endParaRPr lang="es-ES_tradnl" b="1"/>
          </a:p>
        </p:txBody>
      </p:sp>
      <p:grpSp>
        <p:nvGrpSpPr>
          <p:cNvPr id="17" name="Agrupar 16"/>
          <p:cNvGrpSpPr/>
          <p:nvPr/>
        </p:nvGrpSpPr>
        <p:grpSpPr>
          <a:xfrm>
            <a:off x="167080" y="1373082"/>
            <a:ext cx="4062881" cy="1162622"/>
            <a:chOff x="167080" y="1373082"/>
            <a:chExt cx="4062881" cy="1162622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53" t="6227" b="1"/>
            <a:stretch/>
          </p:blipFill>
          <p:spPr>
            <a:xfrm>
              <a:off x="200162" y="1373082"/>
              <a:ext cx="432048" cy="617363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911424" y="1415678"/>
              <a:ext cx="331853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/>
                <a:t>Frecuencia</a:t>
              </a:r>
            </a:p>
            <a:p>
              <a:r>
                <a:rPr lang="es-ES" sz="3200"/>
                <a:t>Longitud de Ondas</a:t>
              </a:r>
              <a:endParaRPr lang="es-ES_tradnl" sz="3200"/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0" y="1844824"/>
              <a:ext cx="528320" cy="6908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CA7EEF9-038F-49F4-A333-46278E8CFDDB}"/>
                  </a:ext>
                </a:extLst>
              </p:cNvPr>
              <p:cNvSpPr txBox="1"/>
              <p:nvPr/>
            </p:nvSpPr>
            <p:spPr>
              <a:xfrm>
                <a:off x="5663952" y="1424893"/>
                <a:ext cx="189474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CL" sz="440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CA7EEF9-038F-49F4-A333-46278E8C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424893"/>
                <a:ext cx="189474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B7117442-FD9A-5158-1E27-99128F72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 b="1"/>
              <a:t>Espectro Electromagnético</a:t>
            </a:r>
            <a:endParaRPr lang="es-ES_tradnl" b="1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BFC650-B73C-E716-4ABF-540F71A28DD3}"/>
              </a:ext>
            </a:extLst>
          </p:cNvPr>
          <p:cNvSpPr txBox="1"/>
          <p:nvPr/>
        </p:nvSpPr>
        <p:spPr>
          <a:xfrm>
            <a:off x="911424" y="1415678"/>
            <a:ext cx="3318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/>
              <a:t>Frecuencia</a:t>
            </a:r>
          </a:p>
          <a:p>
            <a:r>
              <a:rPr lang="es-ES" sz="3200"/>
              <a:t>Longitud de Ondas</a:t>
            </a:r>
            <a:endParaRPr lang="es-ES_tradn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9E4E534-6726-2B0F-C8D9-E31BA71E7D51}"/>
                  </a:ext>
                </a:extLst>
              </p:cNvPr>
              <p:cNvSpPr txBox="1"/>
              <p:nvPr/>
            </p:nvSpPr>
            <p:spPr>
              <a:xfrm>
                <a:off x="5663952" y="1424893"/>
                <a:ext cx="189474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CL" sz="440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9E4E534-6726-2B0F-C8D9-E31BA71E7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1424893"/>
                <a:ext cx="189474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32985DD2-4304-8FB8-E504-0D949BF50E18}"/>
              </a:ext>
            </a:extLst>
          </p:cNvPr>
          <p:cNvGrpSpPr/>
          <p:nvPr/>
        </p:nvGrpSpPr>
        <p:grpSpPr>
          <a:xfrm>
            <a:off x="492154" y="2871300"/>
            <a:ext cx="6512149" cy="3822919"/>
            <a:chOff x="492154" y="2871300"/>
            <a:chExt cx="6512149" cy="382291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381A345-2AA9-7F9E-5DEB-3CB965D3601A}"/>
                </a:ext>
              </a:extLst>
            </p:cNvPr>
            <p:cNvSpPr txBox="1"/>
            <p:nvPr/>
          </p:nvSpPr>
          <p:spPr>
            <a:xfrm>
              <a:off x="492154" y="4878337"/>
              <a:ext cx="651214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s-ES" sz="2800" b="1" i="0" dirty="0">
                  <a:solidFill>
                    <a:srgbClr val="111111"/>
                  </a:solidFill>
                  <a:effectLst/>
                  <a:latin typeface="Charter"/>
                </a:rPr>
                <a:t> 2G</a:t>
              </a:r>
              <a:r>
                <a:rPr lang="es-ES" sz="2800" b="0" i="0" dirty="0">
                  <a:solidFill>
                    <a:srgbClr val="111111"/>
                  </a:solidFill>
                  <a:effectLst/>
                  <a:latin typeface="Charter"/>
                </a:rPr>
                <a:t>: 900 MHz y 1800 MHz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s-ES" sz="2800" b="1" i="0" dirty="0">
                  <a:solidFill>
                    <a:srgbClr val="111111"/>
                  </a:solidFill>
                  <a:effectLst/>
                  <a:latin typeface="Charter"/>
                </a:rPr>
                <a:t> 3G</a:t>
              </a:r>
              <a:r>
                <a:rPr lang="es-ES" sz="2800" b="0" i="0" dirty="0">
                  <a:solidFill>
                    <a:srgbClr val="111111"/>
                  </a:solidFill>
                  <a:effectLst/>
                  <a:latin typeface="Charter"/>
                </a:rPr>
                <a:t>: 900 MHz y 2100 MHz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s-ES" sz="2800" b="1" i="0" dirty="0">
                  <a:solidFill>
                    <a:srgbClr val="111111"/>
                  </a:solidFill>
                  <a:effectLst/>
                  <a:latin typeface="Charter"/>
                </a:rPr>
                <a:t> 4G</a:t>
              </a:r>
              <a:r>
                <a:rPr lang="es-ES" sz="2800" b="0" i="0" dirty="0">
                  <a:solidFill>
                    <a:srgbClr val="111111"/>
                  </a:solidFill>
                  <a:effectLst/>
                  <a:latin typeface="Charter"/>
                </a:rPr>
                <a:t>: 800 MHz, 1800 MHz y 2600 MHz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s-ES" sz="2800" b="1" dirty="0"/>
                <a:t> 5G:</a:t>
              </a:r>
              <a:r>
                <a:rPr lang="es-ES" sz="2800" dirty="0"/>
                <a:t> 700 MHz y 3,5 GHz </a:t>
              </a:r>
              <a:endParaRPr lang="es-ES" sz="2800" b="0" i="0" dirty="0">
                <a:solidFill>
                  <a:srgbClr val="111111"/>
                </a:solidFill>
                <a:effectLst/>
                <a:latin typeface="Charter"/>
              </a:endParaRPr>
            </a:p>
          </p:txBody>
        </p:sp>
        <p:pic>
          <p:nvPicPr>
            <p:cNvPr id="1026" name="Picture 2" descr="Antenas para el despliegue de red 5G - La Tercera">
              <a:extLst>
                <a:ext uri="{FF2B5EF4-FFF2-40B4-BE49-F238E27FC236}">
                  <a16:creationId xmlns:a16="http://schemas.microsoft.com/office/drawing/2014/main" id="{41CF33D4-9712-BB88-C65D-41D63FC38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424" y="2871300"/>
              <a:ext cx="3203357" cy="177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EBC21C7-2BD3-AA1F-CC37-63E2EEA6D236}"/>
              </a:ext>
            </a:extLst>
          </p:cNvPr>
          <p:cNvGrpSpPr/>
          <p:nvPr/>
        </p:nvGrpSpPr>
        <p:grpSpPr>
          <a:xfrm>
            <a:off x="7263874" y="2728029"/>
            <a:ext cx="4695542" cy="3687159"/>
            <a:chOff x="7263874" y="2728029"/>
            <a:chExt cx="4695542" cy="368715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BBC3A15-EB54-2F41-62D8-2290D50469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98" r="37904" b="24898"/>
            <a:stretch/>
          </p:blipFill>
          <p:spPr bwMode="auto">
            <a:xfrm>
              <a:off x="7263874" y="3761189"/>
              <a:ext cx="4435971" cy="265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9AF2AC2-4908-40C6-E859-FB6A26AC2BC2}"/>
                </a:ext>
              </a:extLst>
            </p:cNvPr>
            <p:cNvSpPr txBox="1"/>
            <p:nvPr/>
          </p:nvSpPr>
          <p:spPr>
            <a:xfrm>
              <a:off x="7558702" y="2728029"/>
              <a:ext cx="4400714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0" i="0" u="none" strike="noStrike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2450 MHz</a:t>
              </a:r>
              <a:r>
                <a:rPr lang="es-CL" sz="2000" dirty="0">
                  <a:solidFill>
                    <a:srgbClr val="202122"/>
                  </a:solidFill>
                  <a:latin typeface="Arial" panose="020B0604020202020204" pitchFamily="34" charset="0"/>
                </a:rPr>
                <a:t> </a:t>
              </a:r>
            </a:p>
            <a:p>
              <a:pPr algn="ctr"/>
              <a:r>
                <a:rPr lang="es-CL" sz="200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¿cuánto es la longitud de onda?</a:t>
              </a:r>
              <a:r>
                <a:rPr lang="es-CL" sz="5400" dirty="0">
                  <a:effectLst/>
                </a:rPr>
                <a:t> </a:t>
              </a:r>
              <a:endParaRPr lang="es-CL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10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"/>
    </mc:Choice>
    <mc:Fallback xmlns="">
      <p:transition spd="slow" advTm="6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975D-ECF5-59C4-88B2-DC72306E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213BBA5-E2CA-5653-CA6B-FD2B926C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FIS140: F</a:t>
            </a:r>
            <a:r>
              <a:rPr lang="es-ES" b="1" dirty="0" err="1"/>
              <a:t>ísica</a:t>
            </a:r>
            <a:r>
              <a:rPr lang="es-ES" b="1" dirty="0"/>
              <a:t> General IV</a:t>
            </a:r>
            <a:endParaRPr lang="es-ES_tradnl" b="1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666044-DC2A-35CD-B60C-6BB98F00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/>
          <a:lstStyle/>
          <a:p>
            <a:r>
              <a:rPr lang="es-CL" dirty="0"/>
              <a:t>Primer Semestre 2025 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2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03A2077-34AB-D7C9-C899-2E3A016B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20">
            <a:extLst>
              <a:ext uri="{FF2B5EF4-FFF2-40B4-BE49-F238E27FC236}">
                <a16:creationId xmlns:a16="http://schemas.microsoft.com/office/drawing/2014/main" id="{01DE955E-B7BC-4D1C-A0C0-4D1D0E68A37E}"/>
              </a:ext>
            </a:extLst>
          </p:cNvPr>
          <p:cNvGrpSpPr/>
          <p:nvPr/>
        </p:nvGrpSpPr>
        <p:grpSpPr>
          <a:xfrm>
            <a:off x="520847" y="1556792"/>
            <a:ext cx="2088232" cy="1152128"/>
            <a:chOff x="551384" y="1556792"/>
            <a:chExt cx="2088232" cy="1152128"/>
          </a:xfrm>
        </p:grpSpPr>
        <p:sp>
          <p:nvSpPr>
            <p:cNvPr id="44" name="Rectángulo redondeado 19">
              <a:extLst>
                <a:ext uri="{FF2B5EF4-FFF2-40B4-BE49-F238E27FC236}">
                  <a16:creationId xmlns:a16="http://schemas.microsoft.com/office/drawing/2014/main" id="{4EC85393-3355-454E-BC77-22F00F899825}"/>
                </a:ext>
              </a:extLst>
            </p:cNvPr>
            <p:cNvSpPr/>
            <p:nvPr/>
          </p:nvSpPr>
          <p:spPr>
            <a:xfrm>
              <a:off x="551384" y="1556792"/>
              <a:ext cx="2088232" cy="1152128"/>
            </a:xfrm>
            <a:prstGeom prst="roundRect">
              <a:avLst/>
            </a:prstGeom>
            <a:solidFill>
              <a:srgbClr val="FFFCD5"/>
            </a:solidFill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16897B6C-3E50-4780-B73F-C1FD5630129E}"/>
                    </a:ext>
                  </a:extLst>
                </p:cNvPr>
                <p:cNvSpPr/>
                <p:nvPr/>
              </p:nvSpPr>
              <p:spPr>
                <a:xfrm>
                  <a:off x="581921" y="1623261"/>
                  <a:ext cx="2027158" cy="101919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16897B6C-3E50-4780-B73F-C1FD56301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21" y="1623261"/>
                  <a:ext cx="2027158" cy="10191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Agrupar 22">
            <a:extLst>
              <a:ext uri="{FF2B5EF4-FFF2-40B4-BE49-F238E27FC236}">
                <a16:creationId xmlns:a16="http://schemas.microsoft.com/office/drawing/2014/main" id="{6038FEA1-4792-490B-8D77-DD8CD81EAF18}"/>
              </a:ext>
            </a:extLst>
          </p:cNvPr>
          <p:cNvGrpSpPr/>
          <p:nvPr/>
        </p:nvGrpSpPr>
        <p:grpSpPr>
          <a:xfrm>
            <a:off x="520847" y="2912292"/>
            <a:ext cx="1970105" cy="748863"/>
            <a:chOff x="520847" y="2892971"/>
            <a:chExt cx="1970105" cy="748863"/>
          </a:xfrm>
        </p:grpSpPr>
        <p:sp>
          <p:nvSpPr>
            <p:cNvPr id="47" name="Rectángulo redondeado 21">
              <a:extLst>
                <a:ext uri="{FF2B5EF4-FFF2-40B4-BE49-F238E27FC236}">
                  <a16:creationId xmlns:a16="http://schemas.microsoft.com/office/drawing/2014/main" id="{92604C46-BA5E-45D0-94E6-D4DF03F882A2}"/>
                </a:ext>
              </a:extLst>
            </p:cNvPr>
            <p:cNvSpPr/>
            <p:nvPr/>
          </p:nvSpPr>
          <p:spPr>
            <a:xfrm>
              <a:off x="520847" y="2892971"/>
              <a:ext cx="1970105" cy="748863"/>
            </a:xfrm>
            <a:prstGeom prst="roundRect">
              <a:avLst/>
            </a:prstGeom>
            <a:solidFill>
              <a:srgbClr val="FFFCD5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92CA19EB-6A74-4687-8F4F-2E1BC3E7FF7D}"/>
                    </a:ext>
                  </a:extLst>
                </p:cNvPr>
                <p:cNvSpPr/>
                <p:nvPr/>
              </p:nvSpPr>
              <p:spPr>
                <a:xfrm>
                  <a:off x="565065" y="2943563"/>
                  <a:ext cx="1881669" cy="64767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s-ES" sz="32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92CA19EB-6A74-4687-8F4F-2E1BC3E7F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65" y="2943563"/>
                  <a:ext cx="1881669" cy="647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Agrupar 24">
            <a:extLst>
              <a:ext uri="{FF2B5EF4-FFF2-40B4-BE49-F238E27FC236}">
                <a16:creationId xmlns:a16="http://schemas.microsoft.com/office/drawing/2014/main" id="{1DF942AA-C4BE-415D-97CF-90C995BE7679}"/>
              </a:ext>
            </a:extLst>
          </p:cNvPr>
          <p:cNvGrpSpPr/>
          <p:nvPr/>
        </p:nvGrpSpPr>
        <p:grpSpPr>
          <a:xfrm>
            <a:off x="520847" y="3864527"/>
            <a:ext cx="2714333" cy="1211142"/>
            <a:chOff x="577846" y="3783724"/>
            <a:chExt cx="2714333" cy="1211142"/>
          </a:xfrm>
        </p:grpSpPr>
        <p:sp>
          <p:nvSpPr>
            <p:cNvPr id="50" name="Rectángulo redondeado 23">
              <a:extLst>
                <a:ext uri="{FF2B5EF4-FFF2-40B4-BE49-F238E27FC236}">
                  <a16:creationId xmlns:a16="http://schemas.microsoft.com/office/drawing/2014/main" id="{C1E2C33E-1511-4E76-BD5E-9F81EA51A86D}"/>
                </a:ext>
              </a:extLst>
            </p:cNvPr>
            <p:cNvSpPr/>
            <p:nvPr/>
          </p:nvSpPr>
          <p:spPr>
            <a:xfrm>
              <a:off x="583754" y="3783724"/>
              <a:ext cx="2702517" cy="1211142"/>
            </a:xfrm>
            <a:prstGeom prst="roundRect">
              <a:avLst>
                <a:gd name="adj" fmla="val 12111"/>
              </a:avLst>
            </a:prstGeom>
            <a:solidFill>
              <a:srgbClr val="FFFCD5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ángulo 50">
                  <a:extLst>
                    <a:ext uri="{FF2B5EF4-FFF2-40B4-BE49-F238E27FC236}">
                      <a16:creationId xmlns:a16="http://schemas.microsoft.com/office/drawing/2014/main" id="{E0133616-E63A-45B5-BBD4-24D6BA47E98B}"/>
                    </a:ext>
                  </a:extLst>
                </p:cNvPr>
                <p:cNvSpPr/>
                <p:nvPr/>
              </p:nvSpPr>
              <p:spPr>
                <a:xfrm>
                  <a:off x="577846" y="3818402"/>
                  <a:ext cx="2714333" cy="11417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× 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s-ES_tradnl" sz="2000"/>
                </a:p>
              </p:txBody>
            </p:sp>
          </mc:Choice>
          <mc:Fallback xmlns="">
            <p:sp>
              <p:nvSpPr>
                <p:cNvPr id="51" name="Rectángulo 50">
                  <a:extLst>
                    <a:ext uri="{FF2B5EF4-FFF2-40B4-BE49-F238E27FC236}">
                      <a16:creationId xmlns:a16="http://schemas.microsoft.com/office/drawing/2014/main" id="{E0133616-E63A-45B5-BBD4-24D6BA47E9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46" y="3818402"/>
                  <a:ext cx="2714333" cy="11417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Agrupar 26">
            <a:extLst>
              <a:ext uri="{FF2B5EF4-FFF2-40B4-BE49-F238E27FC236}">
                <a16:creationId xmlns:a16="http://schemas.microsoft.com/office/drawing/2014/main" id="{7E8212CB-BAE1-43C7-B545-00487880FC23}"/>
              </a:ext>
            </a:extLst>
          </p:cNvPr>
          <p:cNvGrpSpPr/>
          <p:nvPr/>
        </p:nvGrpSpPr>
        <p:grpSpPr>
          <a:xfrm>
            <a:off x="520847" y="5279040"/>
            <a:ext cx="4310298" cy="1208470"/>
            <a:chOff x="520847" y="5279040"/>
            <a:chExt cx="4310298" cy="1208470"/>
          </a:xfrm>
        </p:grpSpPr>
        <p:sp>
          <p:nvSpPr>
            <p:cNvPr id="53" name="Rectángulo redondeado 25">
              <a:extLst>
                <a:ext uri="{FF2B5EF4-FFF2-40B4-BE49-F238E27FC236}">
                  <a16:creationId xmlns:a16="http://schemas.microsoft.com/office/drawing/2014/main" id="{E6AF4151-51F0-4022-8DC4-2C9D548B63BD}"/>
                </a:ext>
              </a:extLst>
            </p:cNvPr>
            <p:cNvSpPr/>
            <p:nvPr/>
          </p:nvSpPr>
          <p:spPr>
            <a:xfrm>
              <a:off x="520847" y="5279040"/>
              <a:ext cx="4310298" cy="1208470"/>
            </a:xfrm>
            <a:prstGeom prst="roundRect">
              <a:avLst>
                <a:gd name="adj" fmla="val 11449"/>
              </a:avLst>
            </a:prstGeom>
            <a:solidFill>
              <a:srgbClr val="FFFCD5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0FDB9153-A1EE-4E95-B13A-8BE0DF3B0C9B}"/>
                    </a:ext>
                  </a:extLst>
                </p:cNvPr>
                <p:cNvSpPr/>
                <p:nvPr/>
              </p:nvSpPr>
              <p:spPr>
                <a:xfrm>
                  <a:off x="536116" y="5312382"/>
                  <a:ext cx="4279761" cy="11417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</m:acc>
                        <m:r>
                          <a:rPr lang="es-ES" sz="32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× </m:t>
                        </m:r>
                        <m:acc>
                          <m:accPr>
                            <m:chr m:val="⃗"/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e>
                        </m:acc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0FDB9153-A1EE-4E95-B13A-8BE0DF3B0C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16" y="5312382"/>
                  <a:ext cx="4279761" cy="11417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Ecuaciones de Maxwell </a:t>
            </a:r>
            <a:r>
              <a:rPr lang="es-ES_tradnl" b="1"/>
              <a:t>sin fuentes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3D4ED2A-6E72-4693-962C-C1AD2665307D}"/>
              </a:ext>
            </a:extLst>
          </p:cNvPr>
          <p:cNvGrpSpPr/>
          <p:nvPr/>
        </p:nvGrpSpPr>
        <p:grpSpPr>
          <a:xfrm>
            <a:off x="215598" y="1466398"/>
            <a:ext cx="4786961" cy="5290273"/>
            <a:chOff x="12321701" y="1197237"/>
            <a:chExt cx="4786961" cy="529027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46F106B-76BC-4426-9552-3AE91CF71C87}"/>
                </a:ext>
              </a:extLst>
            </p:cNvPr>
            <p:cNvSpPr/>
            <p:nvPr/>
          </p:nvSpPr>
          <p:spPr>
            <a:xfrm>
              <a:off x="12321701" y="1197237"/>
              <a:ext cx="4786961" cy="5290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4C8CD335-80FA-447F-B2FD-43198524FE00}"/>
                </a:ext>
              </a:extLst>
            </p:cNvPr>
            <p:cNvGrpSpPr/>
            <p:nvPr/>
          </p:nvGrpSpPr>
          <p:grpSpPr>
            <a:xfrm>
              <a:off x="12548646" y="1264339"/>
              <a:ext cx="3277193" cy="4967994"/>
              <a:chOff x="520847" y="1556792"/>
              <a:chExt cx="3277193" cy="4967994"/>
            </a:xfrm>
          </p:grpSpPr>
          <p:grpSp>
            <p:nvGrpSpPr>
              <p:cNvPr id="28" name="Agrupar 27"/>
              <p:cNvGrpSpPr/>
              <p:nvPr/>
            </p:nvGrpSpPr>
            <p:grpSpPr>
              <a:xfrm>
                <a:off x="520847" y="1556792"/>
                <a:ext cx="2088232" cy="743956"/>
                <a:chOff x="551384" y="1556792"/>
                <a:chExt cx="2088232" cy="1152128"/>
              </a:xfrm>
            </p:grpSpPr>
            <p:sp>
              <p:nvSpPr>
                <p:cNvPr id="29" name="Rectángulo redondeado 28"/>
                <p:cNvSpPr/>
                <p:nvPr/>
              </p:nvSpPr>
              <p:spPr>
                <a:xfrm>
                  <a:off x="551384" y="1556792"/>
                  <a:ext cx="2088232" cy="1152128"/>
                </a:xfrm>
                <a:prstGeom prst="roundRect">
                  <a:avLst/>
                </a:prstGeom>
                <a:solidFill>
                  <a:srgbClr val="FFFCD5"/>
                </a:solidFill>
                <a:ln w="38100"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ángulo 29"/>
                    <p:cNvSpPr/>
                    <p:nvPr/>
                  </p:nvSpPr>
                  <p:spPr>
                    <a:xfrm>
                      <a:off x="581921" y="1623261"/>
                      <a:ext cx="1873846" cy="647678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30" name="Rectángulo 2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921" y="1623261"/>
                      <a:ext cx="1873846" cy="64767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1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Agrupar 30"/>
              <p:cNvGrpSpPr/>
              <p:nvPr/>
            </p:nvGrpSpPr>
            <p:grpSpPr>
              <a:xfrm>
                <a:off x="520847" y="2640177"/>
                <a:ext cx="1970105" cy="748863"/>
                <a:chOff x="520847" y="2892971"/>
                <a:chExt cx="1970105" cy="748863"/>
              </a:xfrm>
            </p:grpSpPr>
            <p:sp>
              <p:nvSpPr>
                <p:cNvPr id="32" name="Rectángulo redondeado 31"/>
                <p:cNvSpPr/>
                <p:nvPr/>
              </p:nvSpPr>
              <p:spPr>
                <a:xfrm>
                  <a:off x="520847" y="2892971"/>
                  <a:ext cx="1970105" cy="748863"/>
                </a:xfrm>
                <a:prstGeom prst="roundRect">
                  <a:avLst/>
                </a:prstGeom>
                <a:solidFill>
                  <a:srgbClr val="FFFCD5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ángulo 32"/>
                    <p:cNvSpPr/>
                    <p:nvPr/>
                  </p:nvSpPr>
                  <p:spPr>
                    <a:xfrm>
                      <a:off x="565065" y="2943563"/>
                      <a:ext cx="1881669" cy="647678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33" name="Rectángulo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5065" y="2943563"/>
                      <a:ext cx="1881669" cy="6476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4" name="Agrupar 33"/>
              <p:cNvGrpSpPr/>
              <p:nvPr/>
            </p:nvGrpSpPr>
            <p:grpSpPr>
              <a:xfrm>
                <a:off x="520847" y="3728469"/>
                <a:ext cx="2792637" cy="1211142"/>
                <a:chOff x="577846" y="3783724"/>
                <a:chExt cx="2792637" cy="1211142"/>
              </a:xfrm>
            </p:grpSpPr>
            <p:sp>
              <p:nvSpPr>
                <p:cNvPr id="35" name="Rectángulo redondeado 34"/>
                <p:cNvSpPr/>
                <p:nvPr/>
              </p:nvSpPr>
              <p:spPr>
                <a:xfrm>
                  <a:off x="583754" y="3783724"/>
                  <a:ext cx="2786729" cy="1211142"/>
                </a:xfrm>
                <a:prstGeom prst="roundRect">
                  <a:avLst>
                    <a:gd name="adj" fmla="val 12111"/>
                  </a:avLst>
                </a:prstGeom>
                <a:solidFill>
                  <a:srgbClr val="FFFCD5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ángulo 35"/>
                    <p:cNvSpPr/>
                    <p:nvPr/>
                  </p:nvSpPr>
                  <p:spPr>
                    <a:xfrm>
                      <a:off x="577846" y="3818402"/>
                      <a:ext cx="2786729" cy="1141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× 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36" name="Rectángulo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846" y="3818402"/>
                      <a:ext cx="2786729" cy="11417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Agrupar 36"/>
              <p:cNvGrpSpPr/>
              <p:nvPr/>
            </p:nvGrpSpPr>
            <p:grpSpPr>
              <a:xfrm>
                <a:off x="520847" y="5279040"/>
                <a:ext cx="3277193" cy="1245746"/>
                <a:chOff x="520847" y="5279040"/>
                <a:chExt cx="3277193" cy="1245746"/>
              </a:xfrm>
            </p:grpSpPr>
            <p:sp>
              <p:nvSpPr>
                <p:cNvPr id="38" name="Rectángulo redondeado 37"/>
                <p:cNvSpPr/>
                <p:nvPr/>
              </p:nvSpPr>
              <p:spPr>
                <a:xfrm>
                  <a:off x="520847" y="5279040"/>
                  <a:ext cx="3277193" cy="1245746"/>
                </a:xfrm>
                <a:prstGeom prst="roundRect">
                  <a:avLst>
                    <a:gd name="adj" fmla="val 10229"/>
                  </a:avLst>
                </a:prstGeom>
                <a:solidFill>
                  <a:srgbClr val="FFFCD5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ángulo 38"/>
                    <p:cNvSpPr/>
                    <p:nvPr/>
                  </p:nvSpPr>
                  <p:spPr>
                    <a:xfrm>
                      <a:off x="536116" y="5312382"/>
                      <a:ext cx="3203698" cy="1141787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× 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b="0" i="1" smtClean="0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oMath>
                        </m:oMathPara>
                      </a14:m>
                      <a:endParaRPr lang="es-ES_tradnl" sz="3200"/>
                    </a:p>
                  </p:txBody>
                </p:sp>
              </mc:Choice>
              <mc:Fallback xmlns="">
                <p:sp>
                  <p:nvSpPr>
                    <p:cNvPr id="39" name="Rectángulo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6116" y="5312382"/>
                      <a:ext cx="3203698" cy="11417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867FF15B-D1A6-4988-9663-4C7476216C87}"/>
                  </a:ext>
                </a:extLst>
              </p:cNvPr>
              <p:cNvSpPr txBox="1"/>
              <p:nvPr/>
            </p:nvSpPr>
            <p:spPr>
              <a:xfrm>
                <a:off x="3462336" y="1790196"/>
                <a:ext cx="1739246" cy="1267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𝜌</m:t>
                      </m:r>
                      <m:r>
                        <a:rPr kumimoji="0" lang="es-CL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s-CL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s-CL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0" lang="es-CL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867FF15B-D1A6-4988-9663-4C7476216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36" y="1790196"/>
                <a:ext cx="1739246" cy="1267655"/>
              </a:xfrm>
              <a:prstGeom prst="rect">
                <a:avLst/>
              </a:prstGeom>
              <a:blipFill>
                <a:blip r:embed="rId10"/>
                <a:stretch>
                  <a:fillRect b="-9000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3BE8019C-B3CF-4992-B17D-50808D25E2BD}"/>
                  </a:ext>
                </a:extLst>
              </p:cNvPr>
              <p:cNvSpPr txBox="1"/>
              <p:nvPr/>
            </p:nvSpPr>
            <p:spPr>
              <a:xfrm>
                <a:off x="5620998" y="1310078"/>
                <a:ext cx="5819346" cy="687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d>
                        <m:d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s-CL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3BE8019C-B3CF-4992-B17D-50808D25E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998" y="1310078"/>
                <a:ext cx="5819346" cy="6873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138F2B5A-11F1-F281-7BBF-3147B5E298C1}"/>
                  </a:ext>
                </a:extLst>
              </p:cNvPr>
              <p:cNvSpPr/>
              <p:nvPr/>
            </p:nvSpPr>
            <p:spPr>
              <a:xfrm>
                <a:off x="6672064" y="2391990"/>
                <a:ext cx="3203698" cy="11417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ES" sz="32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acc>
                        <m:accPr>
                          <m:chr m:val="⃗"/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ES_tradnl" sz="3200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138F2B5A-11F1-F281-7BBF-3147B5E29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391990"/>
                <a:ext cx="3203698" cy="11417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0E8284B2-9AE9-6613-9B08-9987D10B77BD}"/>
                  </a:ext>
                </a:extLst>
              </p:cNvPr>
              <p:cNvSpPr/>
              <p:nvPr/>
            </p:nvSpPr>
            <p:spPr>
              <a:xfrm>
                <a:off x="5505655" y="3718768"/>
                <a:ext cx="5536516" cy="11417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 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CL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CL" sz="3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acc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3200" b="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ES_tradnl" sz="3200" dirty="0"/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0E8284B2-9AE9-6613-9B08-9987D10B7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655" y="3718768"/>
                <a:ext cx="5536516" cy="11417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91857366-40FD-5B37-CED9-9F0B8B63F3DA}"/>
                  </a:ext>
                </a:extLst>
              </p:cNvPr>
              <p:cNvSpPr/>
              <p:nvPr/>
            </p:nvSpPr>
            <p:spPr>
              <a:xfrm>
                <a:off x="4572001" y="5440090"/>
                <a:ext cx="7416602" cy="1141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∇</m:t>
                              </m:r>
                            </m:e>
                          </m:acc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s-CL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s-ES_tradnl" sz="3200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91857366-40FD-5B37-CED9-9F0B8B63F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5440090"/>
                <a:ext cx="7416602" cy="1141787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9917A7-43D5-74CE-6BCB-45CB70ACAD90}"/>
              </a:ext>
            </a:extLst>
          </p:cNvPr>
          <p:cNvSpPr/>
          <p:nvPr/>
        </p:nvSpPr>
        <p:spPr>
          <a:xfrm>
            <a:off x="9627217" y="3739855"/>
            <a:ext cx="1175657" cy="6398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8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5" grpId="0"/>
      <p:bldP spid="3" grpId="0"/>
      <p:bldP spid="4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Ondas </a:t>
            </a:r>
            <a:r>
              <a:rPr lang="es-ES_tradnl" err="1"/>
              <a:t>electromagn</a:t>
            </a:r>
            <a:r>
              <a:rPr lang="es-ES"/>
              <a:t>éticas</a:t>
            </a:r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8577312" y="1704261"/>
                <a:ext cx="3275384" cy="1180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0" smtClean="0">
                                  <a:latin typeface="Cambria Math" charset="0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lang="es-ES" sz="36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312" y="1704261"/>
                <a:ext cx="3275384" cy="1180580"/>
              </a:xfrm>
              <a:prstGeom prst="rect">
                <a:avLst/>
              </a:prstGeom>
              <a:blipFill>
                <a:blip r:embed="rId2"/>
                <a:stretch>
                  <a:fillRect l="-3089" r="-2317" b="-12766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5548826" y="3756266"/>
                <a:ext cx="9326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s-ES_tradnl" sz="16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826" y="3756266"/>
                <a:ext cx="93269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>
            <a:off x="7983357" y="3717032"/>
            <a:ext cx="3657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>
                <a:solidFill>
                  <a:srgbClr val="7030A0"/>
                </a:solidFill>
              </a:rPr>
              <a:t>Velocidad de </a:t>
            </a:r>
            <a:r>
              <a:rPr lang="es-ES_tradnl" sz="2400" b="1" err="1">
                <a:solidFill>
                  <a:srgbClr val="7030A0"/>
                </a:solidFill>
              </a:rPr>
              <a:t>propagaci</a:t>
            </a:r>
            <a:r>
              <a:rPr lang="es-ES" sz="2400" b="1" err="1">
                <a:solidFill>
                  <a:srgbClr val="7030A0"/>
                </a:solidFill>
              </a:rPr>
              <a:t>ón</a:t>
            </a:r>
            <a:r>
              <a:rPr lang="es-ES" sz="2400" b="1">
                <a:solidFill>
                  <a:srgbClr val="7030A0"/>
                </a:solidFill>
              </a:rPr>
              <a:t> de los campos</a:t>
            </a:r>
            <a:endParaRPr lang="es-ES_tradnl" sz="2400" b="1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337957" y="5317138"/>
                <a:ext cx="41158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=299 792 458 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s-ES_tradnl" sz="160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57" y="5317138"/>
                <a:ext cx="411580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7530206" y="5940011"/>
            <a:ext cx="173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>
                <a:solidFill>
                  <a:srgbClr val="FF0000"/>
                </a:solidFill>
              </a:rPr>
              <a:t>¡Exactos!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6481517" y="3522121"/>
                <a:ext cx="1342675" cy="1131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17" y="3522121"/>
                <a:ext cx="1342675" cy="1131015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1A8D2336-D08D-41C3-BE89-A4DBB909EE63}"/>
              </a:ext>
            </a:extLst>
          </p:cNvPr>
          <p:cNvGrpSpPr/>
          <p:nvPr/>
        </p:nvGrpSpPr>
        <p:grpSpPr>
          <a:xfrm>
            <a:off x="215598" y="1466398"/>
            <a:ext cx="4786961" cy="5290273"/>
            <a:chOff x="12321701" y="1197237"/>
            <a:chExt cx="4786961" cy="5290273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3B7319FA-DC78-4CFB-AF23-4F81E1277C20}"/>
                </a:ext>
              </a:extLst>
            </p:cNvPr>
            <p:cNvSpPr/>
            <p:nvPr/>
          </p:nvSpPr>
          <p:spPr>
            <a:xfrm>
              <a:off x="12321701" y="1197237"/>
              <a:ext cx="4786961" cy="5290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8A06C77F-626B-493E-BD43-3BD9D048D67A}"/>
                </a:ext>
              </a:extLst>
            </p:cNvPr>
            <p:cNvGrpSpPr/>
            <p:nvPr/>
          </p:nvGrpSpPr>
          <p:grpSpPr>
            <a:xfrm>
              <a:off x="12548646" y="1264339"/>
              <a:ext cx="3277193" cy="4967994"/>
              <a:chOff x="520847" y="1556792"/>
              <a:chExt cx="3277193" cy="4967994"/>
            </a:xfrm>
          </p:grpSpPr>
          <p:grpSp>
            <p:nvGrpSpPr>
              <p:cNvPr id="38" name="Agrupar 27">
                <a:extLst>
                  <a:ext uri="{FF2B5EF4-FFF2-40B4-BE49-F238E27FC236}">
                    <a16:creationId xmlns:a16="http://schemas.microsoft.com/office/drawing/2014/main" id="{355CA9DE-6CAC-4319-B6CE-4D16A9DC33A2}"/>
                  </a:ext>
                </a:extLst>
              </p:cNvPr>
              <p:cNvGrpSpPr/>
              <p:nvPr/>
            </p:nvGrpSpPr>
            <p:grpSpPr>
              <a:xfrm>
                <a:off x="520847" y="1556792"/>
                <a:ext cx="2088232" cy="743956"/>
                <a:chOff x="551384" y="1556792"/>
                <a:chExt cx="2088232" cy="1152128"/>
              </a:xfrm>
            </p:grpSpPr>
            <p:sp>
              <p:nvSpPr>
                <p:cNvPr id="48" name="Rectángulo redondeado 28">
                  <a:extLst>
                    <a:ext uri="{FF2B5EF4-FFF2-40B4-BE49-F238E27FC236}">
                      <a16:creationId xmlns:a16="http://schemas.microsoft.com/office/drawing/2014/main" id="{B4E063EE-E363-4CDD-AA01-436552A79F5B}"/>
                    </a:ext>
                  </a:extLst>
                </p:cNvPr>
                <p:cNvSpPr/>
                <p:nvPr/>
              </p:nvSpPr>
              <p:spPr>
                <a:xfrm>
                  <a:off x="551384" y="1556792"/>
                  <a:ext cx="2088232" cy="1152128"/>
                </a:xfrm>
                <a:prstGeom prst="roundRect">
                  <a:avLst/>
                </a:prstGeom>
                <a:solidFill>
                  <a:srgbClr val="FFFCD5"/>
                </a:solidFill>
                <a:ln w="38100"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ángulo 48">
                      <a:extLst>
                        <a:ext uri="{FF2B5EF4-FFF2-40B4-BE49-F238E27FC236}">
                          <a16:creationId xmlns:a16="http://schemas.microsoft.com/office/drawing/2014/main" id="{47C45B5C-46C2-4D9B-AF04-83B633736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921" y="1623261"/>
                      <a:ext cx="1873846" cy="647678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49" name="Rectángulo 48">
                      <a:extLst>
                        <a:ext uri="{FF2B5EF4-FFF2-40B4-BE49-F238E27FC236}">
                          <a16:creationId xmlns:a16="http://schemas.microsoft.com/office/drawing/2014/main" id="{47C45B5C-46C2-4D9B-AF04-83B633736E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921" y="1623261"/>
                      <a:ext cx="1873846" cy="64767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1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Agrupar 30">
                <a:extLst>
                  <a:ext uri="{FF2B5EF4-FFF2-40B4-BE49-F238E27FC236}">
                    <a16:creationId xmlns:a16="http://schemas.microsoft.com/office/drawing/2014/main" id="{54C94B1C-DEF4-4E70-B54C-94E9EC5C7918}"/>
                  </a:ext>
                </a:extLst>
              </p:cNvPr>
              <p:cNvGrpSpPr/>
              <p:nvPr/>
            </p:nvGrpSpPr>
            <p:grpSpPr>
              <a:xfrm>
                <a:off x="520847" y="2640177"/>
                <a:ext cx="1970105" cy="748863"/>
                <a:chOff x="520847" y="2892971"/>
                <a:chExt cx="1970105" cy="748863"/>
              </a:xfrm>
            </p:grpSpPr>
            <p:sp>
              <p:nvSpPr>
                <p:cNvPr id="46" name="Rectángulo redondeado 31">
                  <a:extLst>
                    <a:ext uri="{FF2B5EF4-FFF2-40B4-BE49-F238E27FC236}">
                      <a16:creationId xmlns:a16="http://schemas.microsoft.com/office/drawing/2014/main" id="{F17F036B-E97C-453B-9E7C-066B0DD9A121}"/>
                    </a:ext>
                  </a:extLst>
                </p:cNvPr>
                <p:cNvSpPr/>
                <p:nvPr/>
              </p:nvSpPr>
              <p:spPr>
                <a:xfrm>
                  <a:off x="520847" y="2892971"/>
                  <a:ext cx="1970105" cy="748863"/>
                </a:xfrm>
                <a:prstGeom prst="roundRect">
                  <a:avLst/>
                </a:prstGeom>
                <a:solidFill>
                  <a:srgbClr val="FFFCD5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ángulo 46">
                      <a:extLst>
                        <a:ext uri="{FF2B5EF4-FFF2-40B4-BE49-F238E27FC236}">
                          <a16:creationId xmlns:a16="http://schemas.microsoft.com/office/drawing/2014/main" id="{39E9B829-87CE-4165-BFC4-866510EBF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065" y="2943563"/>
                      <a:ext cx="1881669" cy="647678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s-ES" sz="32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47" name="Rectángulo 46">
                      <a:extLst>
                        <a:ext uri="{FF2B5EF4-FFF2-40B4-BE49-F238E27FC236}">
                          <a16:creationId xmlns:a16="http://schemas.microsoft.com/office/drawing/2014/main" id="{39E9B829-87CE-4165-BFC4-866510EBFB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5065" y="2943563"/>
                      <a:ext cx="1881669" cy="6476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Agrupar 33">
                <a:extLst>
                  <a:ext uri="{FF2B5EF4-FFF2-40B4-BE49-F238E27FC236}">
                    <a16:creationId xmlns:a16="http://schemas.microsoft.com/office/drawing/2014/main" id="{1AA0A3CC-57C6-4483-82E0-E45CBF43052E}"/>
                  </a:ext>
                </a:extLst>
              </p:cNvPr>
              <p:cNvGrpSpPr/>
              <p:nvPr/>
            </p:nvGrpSpPr>
            <p:grpSpPr>
              <a:xfrm>
                <a:off x="520847" y="3728469"/>
                <a:ext cx="2792637" cy="1211142"/>
                <a:chOff x="577846" y="3783724"/>
                <a:chExt cx="2792637" cy="1211142"/>
              </a:xfrm>
            </p:grpSpPr>
            <p:sp>
              <p:nvSpPr>
                <p:cNvPr id="44" name="Rectángulo redondeado 34">
                  <a:extLst>
                    <a:ext uri="{FF2B5EF4-FFF2-40B4-BE49-F238E27FC236}">
                      <a16:creationId xmlns:a16="http://schemas.microsoft.com/office/drawing/2014/main" id="{BE879B9C-A9D7-4D5E-93EF-F3C056913A81}"/>
                    </a:ext>
                  </a:extLst>
                </p:cNvPr>
                <p:cNvSpPr/>
                <p:nvPr/>
              </p:nvSpPr>
              <p:spPr>
                <a:xfrm>
                  <a:off x="583754" y="3783724"/>
                  <a:ext cx="2786729" cy="1211142"/>
                </a:xfrm>
                <a:prstGeom prst="roundRect">
                  <a:avLst>
                    <a:gd name="adj" fmla="val 12111"/>
                  </a:avLst>
                </a:prstGeom>
                <a:solidFill>
                  <a:srgbClr val="FFFCD5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ángulo 44">
                      <a:extLst>
                        <a:ext uri="{FF2B5EF4-FFF2-40B4-BE49-F238E27FC236}">
                          <a16:creationId xmlns:a16="http://schemas.microsoft.com/office/drawing/2014/main" id="{BFE8146F-2B52-49A0-B8ED-925B7D200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846" y="3818402"/>
                      <a:ext cx="2786729" cy="1141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× 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oMath>
                        </m:oMathPara>
                      </a14:m>
                      <a:endParaRPr lang="es-ES_tradnl" sz="2000"/>
                    </a:p>
                  </p:txBody>
                </p:sp>
              </mc:Choice>
              <mc:Fallback xmlns="">
                <p:sp>
                  <p:nvSpPr>
                    <p:cNvPr id="45" name="Rectángulo 44">
                      <a:extLst>
                        <a:ext uri="{FF2B5EF4-FFF2-40B4-BE49-F238E27FC236}">
                          <a16:creationId xmlns:a16="http://schemas.microsoft.com/office/drawing/2014/main" id="{BFE8146F-2B52-49A0-B8ED-925B7D20069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846" y="3818402"/>
                      <a:ext cx="2786729" cy="114178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Agrupar 36">
                <a:extLst>
                  <a:ext uri="{FF2B5EF4-FFF2-40B4-BE49-F238E27FC236}">
                    <a16:creationId xmlns:a16="http://schemas.microsoft.com/office/drawing/2014/main" id="{3BA7382E-1F63-49F7-8698-CD6AB0255C3D}"/>
                  </a:ext>
                </a:extLst>
              </p:cNvPr>
              <p:cNvGrpSpPr/>
              <p:nvPr/>
            </p:nvGrpSpPr>
            <p:grpSpPr>
              <a:xfrm>
                <a:off x="520847" y="5279040"/>
                <a:ext cx="3277193" cy="1245746"/>
                <a:chOff x="520847" y="5279040"/>
                <a:chExt cx="3277193" cy="1245746"/>
              </a:xfrm>
            </p:grpSpPr>
            <p:sp>
              <p:nvSpPr>
                <p:cNvPr id="42" name="Rectángulo redondeado 37">
                  <a:extLst>
                    <a:ext uri="{FF2B5EF4-FFF2-40B4-BE49-F238E27FC236}">
                      <a16:creationId xmlns:a16="http://schemas.microsoft.com/office/drawing/2014/main" id="{204AC877-38C9-4CEB-8FF5-77BAE5055280}"/>
                    </a:ext>
                  </a:extLst>
                </p:cNvPr>
                <p:cNvSpPr/>
                <p:nvPr/>
              </p:nvSpPr>
              <p:spPr>
                <a:xfrm>
                  <a:off x="520847" y="5279040"/>
                  <a:ext cx="3277193" cy="1245746"/>
                </a:xfrm>
                <a:prstGeom prst="roundRect">
                  <a:avLst>
                    <a:gd name="adj" fmla="val 10229"/>
                  </a:avLst>
                </a:prstGeom>
                <a:solidFill>
                  <a:srgbClr val="FFFCD5"/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ángulo 42">
                      <a:extLst>
                        <a:ext uri="{FF2B5EF4-FFF2-40B4-BE49-F238E27FC236}">
                          <a16:creationId xmlns:a16="http://schemas.microsoft.com/office/drawing/2014/main" id="{7B95C36A-6511-40DF-BBC2-907AC2723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16" y="5312382"/>
                      <a:ext cx="3203698" cy="1141787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s-ES" sz="32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es-ES" sz="3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× </m:t>
                            </m:r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  <m:r>
                              <a:rPr lang="es-ES" sz="3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s-ES" sz="32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s-ES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3200" b="0" i="1" smtClean="0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𝜕</m:t>
                                </m:r>
                                <m:r>
                                  <a:rPr lang="es-ES" sz="3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oMath>
                        </m:oMathPara>
                      </a14:m>
                      <a:endParaRPr lang="es-ES_tradnl" sz="3200"/>
                    </a:p>
                  </p:txBody>
                </p:sp>
              </mc:Choice>
              <mc:Fallback xmlns="">
                <p:sp>
                  <p:nvSpPr>
                    <p:cNvPr id="43" name="Rectángulo 42">
                      <a:extLst>
                        <a:ext uri="{FF2B5EF4-FFF2-40B4-BE49-F238E27FC236}">
                          <a16:creationId xmlns:a16="http://schemas.microsoft.com/office/drawing/2014/main" id="{7B95C36A-6511-40DF-BBC2-907AC2723C5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6116" y="5312382"/>
                      <a:ext cx="3203698" cy="11417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54044" y="1710458"/>
                <a:ext cx="3292953" cy="1180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0" smtClean="0">
                                  <a:latin typeface="Cambria Math" charset="0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lang="es-ES" sz="36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044" y="1710458"/>
                <a:ext cx="3292953" cy="11805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256FC7D8-DBC8-4345-AE2C-7A9FC757B2D3}"/>
              </a:ext>
            </a:extLst>
          </p:cNvPr>
          <p:cNvSpPr txBox="1"/>
          <p:nvPr/>
        </p:nvSpPr>
        <p:spPr>
          <a:xfrm>
            <a:off x="4297261" y="4697924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i="0">
                <a:solidFill>
                  <a:srgbClr val="212529"/>
                </a:solidFill>
                <a:effectLst/>
              </a:rPr>
              <a:t>Permitividad eléctrica y permeabilidad magnética</a:t>
            </a:r>
          </a:p>
        </p:txBody>
      </p:sp>
    </p:spTree>
    <p:extLst>
      <p:ext uri="{BB962C8B-B14F-4D97-AF65-F5344CB8AC3E}">
        <p14:creationId xmlns:p14="http://schemas.microsoft.com/office/powerpoint/2010/main" val="13121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/>
      <p:bldP spid="8" grpId="0"/>
      <p:bldP spid="10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Ondas </a:t>
            </a:r>
            <a:r>
              <a:rPr lang="es-ES_tradnl" err="1"/>
              <a:t>electromagn</a:t>
            </a:r>
            <a:r>
              <a:rPr lang="es-ES"/>
              <a:t>éticas</a:t>
            </a:r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543376" y="1360125"/>
                <a:ext cx="3275384" cy="1180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0" smtClean="0">
                                  <a:latin typeface="Cambria Math" charset="0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lang="es-ES" sz="36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76" y="1360125"/>
                <a:ext cx="3275384" cy="1180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543376" y="2920170"/>
                <a:ext cx="3292953" cy="1180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0" smtClean="0">
                                  <a:latin typeface="Cambria Math" charset="0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lang="es-ES" sz="36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76" y="2920170"/>
                <a:ext cx="3292953" cy="118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8200" y="5157192"/>
                <a:ext cx="2111732" cy="1131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7192"/>
                <a:ext cx="2111732" cy="1131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936" y="1391078"/>
            <a:ext cx="2754141" cy="2299253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336" y="4106871"/>
            <a:ext cx="2777055" cy="228511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0336" y="1391078"/>
            <a:ext cx="2682778" cy="219785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03973" y="5248643"/>
            <a:ext cx="270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>
                <a:solidFill>
                  <a:srgbClr val="FF0000"/>
                </a:solidFill>
              </a:rPr>
              <a:t>Forma de la OEM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50EC9E3-472D-418C-91D6-BD7B47938EC5}"/>
                  </a:ext>
                </a:extLst>
              </p:cNvPr>
              <p:cNvSpPr txBox="1"/>
              <p:nvPr/>
            </p:nvSpPr>
            <p:spPr>
              <a:xfrm>
                <a:off x="4427283" y="4999719"/>
                <a:ext cx="1234000" cy="925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s-ES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0" lang="es-ES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s-ES" sz="4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𝛻</m:t>
                              </m:r>
                            </m:e>
                          </m:acc>
                        </m:e>
                        <m:sup>
                          <m:r>
                            <a:rPr kumimoji="0" lang="es-ES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280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50EC9E3-472D-418C-91D6-BD7B4793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283" y="4999719"/>
                <a:ext cx="1234000" cy="9251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EDDF120-DEBF-7EC1-2296-FAA9EFB4EAA1}"/>
                  </a:ext>
                </a:extLst>
              </p:cNvPr>
              <p:cNvSpPr txBox="1"/>
              <p:nvPr/>
            </p:nvSpPr>
            <p:spPr>
              <a:xfrm>
                <a:off x="8673747" y="1950415"/>
                <a:ext cx="3276923" cy="11805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EDDF120-DEBF-7EC1-2296-FAA9EFB4E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747" y="1950415"/>
                <a:ext cx="3276923" cy="1180580"/>
              </a:xfrm>
              <a:prstGeom prst="rect">
                <a:avLst/>
              </a:prstGeom>
              <a:blipFill>
                <a:blip r:embed="rId11"/>
                <a:stretch>
                  <a:fillRect l="-3488" r="-2326" b="-1276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6365A54-83D5-2098-40C1-560E913F2710}"/>
                  </a:ext>
                </a:extLst>
              </p:cNvPr>
              <p:cNvSpPr txBox="1"/>
              <p:nvPr/>
            </p:nvSpPr>
            <p:spPr>
              <a:xfrm>
                <a:off x="8686352" y="3688580"/>
                <a:ext cx="3386312" cy="11805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s-ES" sz="36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3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6365A54-83D5-2098-40C1-560E913F2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352" y="3688580"/>
                <a:ext cx="3386312" cy="1180580"/>
              </a:xfrm>
              <a:prstGeom prst="rect">
                <a:avLst/>
              </a:prstGeom>
              <a:blipFill>
                <a:blip r:embed="rId12"/>
                <a:stretch>
                  <a:fillRect l="-1873" r="-749" b="-1276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10" grpId="0"/>
      <p:bldP spid="3" grpId="0"/>
      <p:bldP spid="16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¿Cómo resolvemos esta ecuación?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6430940" y="1619996"/>
                <a:ext cx="5342296" cy="123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sz="400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40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s-ES_tradnl" sz="400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sz="400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40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sz="400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0" y="1619996"/>
                <a:ext cx="5342296" cy="1235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Agrupar 62"/>
          <p:cNvGrpSpPr/>
          <p:nvPr/>
        </p:nvGrpSpPr>
        <p:grpSpPr>
          <a:xfrm>
            <a:off x="5915372" y="1524389"/>
            <a:ext cx="3781945" cy="3189344"/>
            <a:chOff x="5915372" y="1524389"/>
            <a:chExt cx="3781945" cy="3189344"/>
          </a:xfrm>
        </p:grpSpPr>
        <p:sp>
          <p:nvSpPr>
            <p:cNvPr id="21" name="Rectángulo redondeado 20"/>
            <p:cNvSpPr/>
            <p:nvPr/>
          </p:nvSpPr>
          <p:spPr>
            <a:xfrm>
              <a:off x="9036932" y="1524389"/>
              <a:ext cx="660385" cy="16645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5915372" y="3882736"/>
              <a:ext cx="33748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/>
                <a:t>Velocidad de propagación</a:t>
              </a:r>
              <a:r>
                <a:rPr lang="es-ES" sz="2400"/>
                <a:t> de la onda</a:t>
              </a:r>
              <a:endParaRPr lang="es-ES_tradnl" sz="2400"/>
            </a:p>
          </p:txBody>
        </p:sp>
        <p:cxnSp>
          <p:nvCxnSpPr>
            <p:cNvPr id="24" name="Conector recto de flecha 23"/>
            <p:cNvCxnSpPr/>
            <p:nvPr/>
          </p:nvCxnSpPr>
          <p:spPr>
            <a:xfrm flipH="1">
              <a:off x="9336360" y="3188955"/>
              <a:ext cx="0" cy="72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B53D25F-6042-1B38-16DC-4758F0A415EB}"/>
              </a:ext>
            </a:extLst>
          </p:cNvPr>
          <p:cNvGrpSpPr/>
          <p:nvPr/>
        </p:nvGrpSpPr>
        <p:grpSpPr>
          <a:xfrm>
            <a:off x="275924" y="1878486"/>
            <a:ext cx="5105841" cy="2301023"/>
            <a:chOff x="275924" y="1878486"/>
            <a:chExt cx="5105841" cy="2301023"/>
          </a:xfrm>
        </p:grpSpPr>
        <p:sp>
          <p:nvSpPr>
            <p:cNvPr id="46" name="Forma libre 45"/>
            <p:cNvSpPr/>
            <p:nvPr/>
          </p:nvSpPr>
          <p:spPr>
            <a:xfrm>
              <a:off x="558823" y="2621373"/>
              <a:ext cx="1908401" cy="830680"/>
            </a:xfrm>
            <a:custGeom>
              <a:avLst/>
              <a:gdLst>
                <a:gd name="connsiteX0" fmla="*/ 0 w 3843338"/>
                <a:gd name="connsiteY0" fmla="*/ 1672910 h 1672910"/>
                <a:gd name="connsiteX1" fmla="*/ 571500 w 3843338"/>
                <a:gd name="connsiteY1" fmla="*/ 1401447 h 1672910"/>
                <a:gd name="connsiteX2" fmla="*/ 814388 w 3843338"/>
                <a:gd name="connsiteY2" fmla="*/ 787085 h 1672910"/>
                <a:gd name="connsiteX3" fmla="*/ 1257300 w 3843338"/>
                <a:gd name="connsiteY3" fmla="*/ 601347 h 1672910"/>
                <a:gd name="connsiteX4" fmla="*/ 1757363 w 3843338"/>
                <a:gd name="connsiteY4" fmla="*/ 101285 h 1672910"/>
                <a:gd name="connsiteX5" fmla="*/ 2243138 w 3843338"/>
                <a:gd name="connsiteY5" fmla="*/ 101285 h 1672910"/>
                <a:gd name="connsiteX6" fmla="*/ 2600325 w 3843338"/>
                <a:gd name="connsiteY6" fmla="*/ 1172847 h 1672910"/>
                <a:gd name="connsiteX7" fmla="*/ 2943225 w 3843338"/>
                <a:gd name="connsiteY7" fmla="*/ 1515747 h 1672910"/>
                <a:gd name="connsiteX8" fmla="*/ 3843338 w 3843338"/>
                <a:gd name="connsiteY8" fmla="*/ 1644335 h 16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3338" h="1672910">
                  <a:moveTo>
                    <a:pt x="0" y="1672910"/>
                  </a:moveTo>
                  <a:cubicBezTo>
                    <a:pt x="217884" y="1610997"/>
                    <a:pt x="435769" y="1549085"/>
                    <a:pt x="571500" y="1401447"/>
                  </a:cubicBezTo>
                  <a:cubicBezTo>
                    <a:pt x="707231" y="1253809"/>
                    <a:pt x="700088" y="920435"/>
                    <a:pt x="814388" y="787085"/>
                  </a:cubicBezTo>
                  <a:cubicBezTo>
                    <a:pt x="928688" y="653735"/>
                    <a:pt x="1100138" y="715647"/>
                    <a:pt x="1257300" y="601347"/>
                  </a:cubicBezTo>
                  <a:cubicBezTo>
                    <a:pt x="1414463" y="487047"/>
                    <a:pt x="1593057" y="184629"/>
                    <a:pt x="1757363" y="101285"/>
                  </a:cubicBezTo>
                  <a:cubicBezTo>
                    <a:pt x="1921669" y="17941"/>
                    <a:pt x="2102644" y="-77309"/>
                    <a:pt x="2243138" y="101285"/>
                  </a:cubicBezTo>
                  <a:cubicBezTo>
                    <a:pt x="2383632" y="279879"/>
                    <a:pt x="2483644" y="937103"/>
                    <a:pt x="2600325" y="1172847"/>
                  </a:cubicBezTo>
                  <a:cubicBezTo>
                    <a:pt x="2717006" y="1408591"/>
                    <a:pt x="2736056" y="1437166"/>
                    <a:pt x="2943225" y="1515747"/>
                  </a:cubicBezTo>
                  <a:cubicBezTo>
                    <a:pt x="3150394" y="1594328"/>
                    <a:pt x="3843338" y="1644335"/>
                    <a:pt x="3843338" y="1644335"/>
                  </a:cubicBezTo>
                </a:path>
              </a:pathLst>
            </a:cu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7" name="Forma libre 46"/>
            <p:cNvSpPr/>
            <p:nvPr/>
          </p:nvSpPr>
          <p:spPr>
            <a:xfrm>
              <a:off x="3164815" y="2626800"/>
              <a:ext cx="1908401" cy="830680"/>
            </a:xfrm>
            <a:custGeom>
              <a:avLst/>
              <a:gdLst>
                <a:gd name="connsiteX0" fmla="*/ 0 w 3843338"/>
                <a:gd name="connsiteY0" fmla="*/ 1672910 h 1672910"/>
                <a:gd name="connsiteX1" fmla="*/ 571500 w 3843338"/>
                <a:gd name="connsiteY1" fmla="*/ 1401447 h 1672910"/>
                <a:gd name="connsiteX2" fmla="*/ 814388 w 3843338"/>
                <a:gd name="connsiteY2" fmla="*/ 787085 h 1672910"/>
                <a:gd name="connsiteX3" fmla="*/ 1257300 w 3843338"/>
                <a:gd name="connsiteY3" fmla="*/ 601347 h 1672910"/>
                <a:gd name="connsiteX4" fmla="*/ 1757363 w 3843338"/>
                <a:gd name="connsiteY4" fmla="*/ 101285 h 1672910"/>
                <a:gd name="connsiteX5" fmla="*/ 2243138 w 3843338"/>
                <a:gd name="connsiteY5" fmla="*/ 101285 h 1672910"/>
                <a:gd name="connsiteX6" fmla="*/ 2600325 w 3843338"/>
                <a:gd name="connsiteY6" fmla="*/ 1172847 h 1672910"/>
                <a:gd name="connsiteX7" fmla="*/ 2943225 w 3843338"/>
                <a:gd name="connsiteY7" fmla="*/ 1515747 h 1672910"/>
                <a:gd name="connsiteX8" fmla="*/ 3843338 w 3843338"/>
                <a:gd name="connsiteY8" fmla="*/ 1644335 h 16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3338" h="1672910">
                  <a:moveTo>
                    <a:pt x="0" y="1672910"/>
                  </a:moveTo>
                  <a:cubicBezTo>
                    <a:pt x="217884" y="1610997"/>
                    <a:pt x="435769" y="1549085"/>
                    <a:pt x="571500" y="1401447"/>
                  </a:cubicBezTo>
                  <a:cubicBezTo>
                    <a:pt x="707231" y="1253809"/>
                    <a:pt x="700088" y="920435"/>
                    <a:pt x="814388" y="787085"/>
                  </a:cubicBezTo>
                  <a:cubicBezTo>
                    <a:pt x="928688" y="653735"/>
                    <a:pt x="1100138" y="715647"/>
                    <a:pt x="1257300" y="601347"/>
                  </a:cubicBezTo>
                  <a:cubicBezTo>
                    <a:pt x="1414463" y="487047"/>
                    <a:pt x="1593057" y="184629"/>
                    <a:pt x="1757363" y="101285"/>
                  </a:cubicBezTo>
                  <a:cubicBezTo>
                    <a:pt x="1921669" y="17941"/>
                    <a:pt x="2102644" y="-77309"/>
                    <a:pt x="2243138" y="101285"/>
                  </a:cubicBezTo>
                  <a:cubicBezTo>
                    <a:pt x="2383632" y="279879"/>
                    <a:pt x="2483644" y="937103"/>
                    <a:pt x="2600325" y="1172847"/>
                  </a:cubicBezTo>
                  <a:cubicBezTo>
                    <a:pt x="2717006" y="1408591"/>
                    <a:pt x="2736056" y="1437166"/>
                    <a:pt x="2943225" y="1515747"/>
                  </a:cubicBezTo>
                  <a:cubicBezTo>
                    <a:pt x="3150394" y="1594328"/>
                    <a:pt x="3843338" y="1644335"/>
                    <a:pt x="3843338" y="1644335"/>
                  </a:cubicBezTo>
                </a:path>
              </a:pathLst>
            </a:cu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47"/>
                <p:cNvSpPr txBox="1"/>
                <p:nvPr/>
              </p:nvSpPr>
              <p:spPr>
                <a:xfrm>
                  <a:off x="1187060" y="1900196"/>
                  <a:ext cx="55692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,0)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48" name="CuadroTexto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060" y="1900196"/>
                  <a:ext cx="556923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1099" r="-80220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uadroTexto 48"/>
                <p:cNvSpPr txBox="1"/>
                <p:nvPr/>
              </p:nvSpPr>
              <p:spPr>
                <a:xfrm>
                  <a:off x="3527616" y="1900196"/>
                  <a:ext cx="532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49" name="CuadroTexto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16" y="1900196"/>
                  <a:ext cx="532630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1149" r="-79310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ector recto de flecha 49"/>
            <p:cNvCxnSpPr/>
            <p:nvPr/>
          </p:nvCxnSpPr>
          <p:spPr>
            <a:xfrm>
              <a:off x="1522319" y="3747397"/>
              <a:ext cx="2610146" cy="0"/>
            </a:xfrm>
            <a:prstGeom prst="straightConnector1">
              <a:avLst/>
            </a:prstGeom>
            <a:ln w="57150">
              <a:solidFill>
                <a:srgbClr val="2833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adroTexto 50"/>
                <p:cNvSpPr txBox="1"/>
                <p:nvPr/>
              </p:nvSpPr>
              <p:spPr>
                <a:xfrm>
                  <a:off x="2690207" y="3748622"/>
                  <a:ext cx="21210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𝑣𝑡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51" name="CuadroTexto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207" y="3748622"/>
                  <a:ext cx="212109" cy="430887"/>
                </a:xfrm>
                <a:prstGeom prst="rect">
                  <a:avLst/>
                </a:prstGeom>
                <a:blipFill>
                  <a:blip r:embed="rId5"/>
                  <a:stretch>
                    <a:fillRect r="-57143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adroTexto 51"/>
                <p:cNvSpPr txBox="1"/>
                <p:nvPr/>
              </p:nvSpPr>
              <p:spPr>
                <a:xfrm>
                  <a:off x="2683672" y="2362205"/>
                  <a:ext cx="14372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𝑣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52" name="CuadroTexto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672" y="2362205"/>
                  <a:ext cx="143720" cy="430887"/>
                </a:xfrm>
                <a:prstGeom prst="rect">
                  <a:avLst/>
                </a:prstGeom>
                <a:blipFill>
                  <a:blip r:embed="rId6"/>
                  <a:stretch>
                    <a:fillRect r="-291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ector recto de flecha 52"/>
            <p:cNvCxnSpPr/>
            <p:nvPr/>
          </p:nvCxnSpPr>
          <p:spPr>
            <a:xfrm>
              <a:off x="1934123" y="2621373"/>
              <a:ext cx="580137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/>
            <p:cNvGrpSpPr/>
            <p:nvPr/>
          </p:nvGrpSpPr>
          <p:grpSpPr>
            <a:xfrm>
              <a:off x="275924" y="1878486"/>
              <a:ext cx="5105841" cy="1785514"/>
              <a:chOff x="629724" y="2060188"/>
              <a:chExt cx="10282676" cy="3595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uadroTexto 54"/>
                  <p:cNvSpPr txBox="1"/>
                  <p:nvPr/>
                </p:nvSpPr>
                <p:spPr>
                  <a:xfrm>
                    <a:off x="629724" y="2060188"/>
                    <a:ext cx="28943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oMath>
                      </m:oMathPara>
                    </a14:m>
                    <a:endParaRPr lang="es-ES_tradnl" sz="2800"/>
                  </a:p>
                </p:txBody>
              </p:sp>
            </mc:Choice>
            <mc:Fallback xmlns="">
              <p:sp>
                <p:nvSpPr>
                  <p:cNvPr id="55" name="CuadroTexto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724" y="2060188"/>
                    <a:ext cx="289438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67" r="-33333" b="-94286"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10622962" y="5225156"/>
                    <a:ext cx="28943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800" b="0" i="1" smtClean="0"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s-ES_tradnl" sz="2800"/>
                  </a:p>
                </p:txBody>
              </p:sp>
            </mc:Choice>
            <mc:Fallback xmlns="">
              <p:sp>
                <p:nvSpPr>
                  <p:cNvPr id="56" name="CuadroTexto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2962" y="5225156"/>
                    <a:ext cx="289438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9167" b="-60000"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" name="Agrupar 56"/>
              <p:cNvGrpSpPr/>
              <p:nvPr/>
            </p:nvGrpSpPr>
            <p:grpSpPr>
              <a:xfrm>
                <a:off x="838200" y="2060848"/>
                <a:ext cx="9722296" cy="3168352"/>
                <a:chOff x="838200" y="2060848"/>
                <a:chExt cx="9722296" cy="3168352"/>
              </a:xfrm>
            </p:grpSpPr>
            <p:cxnSp>
              <p:nvCxnSpPr>
                <p:cNvPr id="58" name="Conector recto de flecha 57"/>
                <p:cNvCxnSpPr/>
                <p:nvPr/>
              </p:nvCxnSpPr>
              <p:spPr>
                <a:xfrm flipV="1">
                  <a:off x="1199456" y="2060848"/>
                  <a:ext cx="0" cy="31683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cto de flecha 58"/>
                <p:cNvCxnSpPr/>
                <p:nvPr/>
              </p:nvCxnSpPr>
              <p:spPr>
                <a:xfrm>
                  <a:off x="838200" y="5229200"/>
                  <a:ext cx="972229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4" name="Agrupar 63"/>
          <p:cNvGrpSpPr/>
          <p:nvPr/>
        </p:nvGrpSpPr>
        <p:grpSpPr>
          <a:xfrm>
            <a:off x="838200" y="5013175"/>
            <a:ext cx="10154344" cy="1698909"/>
            <a:chOff x="838200" y="5013175"/>
            <a:chExt cx="10154344" cy="1698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/>
                <p:cNvSpPr txBox="1"/>
                <p:nvPr/>
              </p:nvSpPr>
              <p:spPr>
                <a:xfrm>
                  <a:off x="5528233" y="5192988"/>
                  <a:ext cx="496334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8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s-E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s-ES" sz="28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8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s-ES" sz="28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s-ES" sz="2800" b="0" i="1" smtClean="0">
                                <a:latin typeface="Cambria Math" charset="0"/>
                              </a:rPr>
                              <m:t>𝑣𝑡</m:t>
                            </m:r>
                          </m:e>
                        </m:d>
                        <m:r>
                          <a:rPr lang="es-ES" sz="2800" i="1">
                            <a:latin typeface="Cambria Math" charset="0"/>
                          </a:rPr>
                          <m:t>+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h</m:t>
                        </m:r>
                        <m:r>
                          <a:rPr lang="es-ES" sz="2800" i="1">
                            <a:latin typeface="Cambria Math" charset="0"/>
                          </a:rPr>
                          <m:t>(</m:t>
                        </m:r>
                        <m:r>
                          <a:rPr lang="es-ES" sz="2800" i="1">
                            <a:latin typeface="Cambria Math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s-ES" sz="2800" i="1">
                            <a:latin typeface="Cambria Math" charset="0"/>
                          </a:rPr>
                          <m:t>𝑣𝑡</m:t>
                        </m:r>
                        <m:r>
                          <a:rPr lang="es-ES" sz="28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 xmlns="">
            <p:sp>
              <p:nvSpPr>
                <p:cNvPr id="14" name="Cuadro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233" y="5192988"/>
                  <a:ext cx="4963345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uadroTexto 14"/>
            <p:cNvSpPr txBox="1"/>
            <p:nvPr/>
          </p:nvSpPr>
          <p:spPr>
            <a:xfrm>
              <a:off x="1305950" y="5184427"/>
              <a:ext cx="38421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400" b="1"/>
                <a:t>Un tipo de soluciones para la</a:t>
              </a:r>
              <a:r>
                <a:rPr lang="es-ES" sz="2400" b="1"/>
                <a:t> </a:t>
              </a:r>
            </a:p>
            <a:p>
              <a:pPr algn="just"/>
              <a:r>
                <a:rPr lang="es-ES" sz="2400" b="1"/>
                <a:t>Ecuación de Ondas son de la</a:t>
              </a:r>
              <a:r>
                <a:rPr lang="es-ES_tradnl" sz="2400" b="1"/>
                <a:t> forma:</a:t>
              </a:r>
              <a:endParaRPr lang="es-ES" sz="2400" b="1"/>
            </a:p>
          </p:txBody>
        </p:sp>
        <p:grpSp>
          <p:nvGrpSpPr>
            <p:cNvPr id="17" name="Agrupar 16"/>
            <p:cNvGrpSpPr/>
            <p:nvPr/>
          </p:nvGrpSpPr>
          <p:grpSpPr>
            <a:xfrm>
              <a:off x="5435430" y="6015424"/>
              <a:ext cx="4907760" cy="589179"/>
              <a:chOff x="381527" y="5589240"/>
              <a:chExt cx="4907760" cy="589179"/>
            </a:xfrm>
          </p:grpSpPr>
          <p:cxnSp>
            <p:nvCxnSpPr>
              <p:cNvPr id="9" name="Conector recto de flecha 8"/>
              <p:cNvCxnSpPr/>
              <p:nvPr/>
            </p:nvCxnSpPr>
            <p:spPr>
              <a:xfrm>
                <a:off x="1990033" y="5589240"/>
                <a:ext cx="1512168" cy="0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/>
              <p:cNvCxnSpPr/>
              <p:nvPr/>
            </p:nvCxnSpPr>
            <p:spPr>
              <a:xfrm flipH="1">
                <a:off x="3777119" y="5589240"/>
                <a:ext cx="1512168" cy="0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CuadroTexto 9"/>
              <p:cNvSpPr txBox="1"/>
              <p:nvPr/>
            </p:nvSpPr>
            <p:spPr>
              <a:xfrm>
                <a:off x="381527" y="5716754"/>
                <a:ext cx="4729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err="1"/>
                  <a:t>Direcci</a:t>
                </a:r>
                <a:r>
                  <a:rPr lang="es-ES" sz="2400" err="1"/>
                  <a:t>ón</a:t>
                </a:r>
                <a:r>
                  <a:rPr lang="es-ES" sz="2400"/>
                  <a:t> de propagación de la onda</a:t>
                </a:r>
                <a:endParaRPr lang="es-ES_tradnl" sz="2400"/>
              </a:p>
            </p:txBody>
          </p:sp>
        </p:grpSp>
        <p:sp>
          <p:nvSpPr>
            <p:cNvPr id="62" name="Rectángulo redondeado 61"/>
            <p:cNvSpPr/>
            <p:nvPr/>
          </p:nvSpPr>
          <p:spPr>
            <a:xfrm>
              <a:off x="838200" y="5013175"/>
              <a:ext cx="10154344" cy="1698909"/>
            </a:xfrm>
            <a:prstGeom prst="roundRect">
              <a:avLst/>
            </a:prstGeom>
            <a:noFill/>
            <a:ln w="57150">
              <a:solidFill>
                <a:srgbClr val="28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74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Onda </a:t>
            </a:r>
            <a:r>
              <a:rPr lang="es-ES_tradnl" err="1"/>
              <a:t>Electromagn</a:t>
            </a:r>
            <a:r>
              <a:rPr lang="es-ES"/>
              <a:t>ética Plana</a:t>
            </a:r>
            <a:endParaRPr lang="es-ES_tradnl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A48013E-0955-44EA-8D76-B6B4BC746B79}"/>
              </a:ext>
            </a:extLst>
          </p:cNvPr>
          <p:cNvGrpSpPr/>
          <p:nvPr/>
        </p:nvGrpSpPr>
        <p:grpSpPr>
          <a:xfrm>
            <a:off x="8688288" y="1412776"/>
            <a:ext cx="3218967" cy="4967994"/>
            <a:chOff x="8688288" y="1412776"/>
            <a:chExt cx="3218967" cy="4967994"/>
          </a:xfrm>
        </p:grpSpPr>
        <p:grpSp>
          <p:nvGrpSpPr>
            <p:cNvPr id="32" name="Agrupar 31"/>
            <p:cNvGrpSpPr/>
            <p:nvPr/>
          </p:nvGrpSpPr>
          <p:grpSpPr>
            <a:xfrm>
              <a:off x="8688288" y="1412776"/>
              <a:ext cx="3218967" cy="743956"/>
              <a:chOff x="551384" y="1556792"/>
              <a:chExt cx="2088232" cy="1152128"/>
            </a:xfrm>
          </p:grpSpPr>
          <p:sp>
            <p:nvSpPr>
              <p:cNvPr id="33" name="Rectángulo redondeado 32"/>
              <p:cNvSpPr/>
              <p:nvPr/>
            </p:nvSpPr>
            <p:spPr>
              <a:xfrm>
                <a:off x="551384" y="1556792"/>
                <a:ext cx="2088232" cy="1152128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/>
                  <p:cNvSpPr/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/>
                  </a:p>
                </p:txBody>
              </p:sp>
            </mc:Choice>
            <mc:Fallback xmlns="">
              <p:sp>
                <p:nvSpPr>
                  <p:cNvPr id="34" name="Rectángulo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9118"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Agrupar 34"/>
            <p:cNvGrpSpPr/>
            <p:nvPr/>
          </p:nvGrpSpPr>
          <p:grpSpPr>
            <a:xfrm>
              <a:off x="8688288" y="2496161"/>
              <a:ext cx="3218967" cy="748863"/>
              <a:chOff x="45815" y="2892971"/>
              <a:chExt cx="3033611" cy="748863"/>
            </a:xfrm>
          </p:grpSpPr>
          <p:sp>
            <p:nvSpPr>
              <p:cNvPr id="36" name="Rectángulo redondeado 35"/>
              <p:cNvSpPr/>
              <p:nvPr/>
            </p:nvSpPr>
            <p:spPr>
              <a:xfrm>
                <a:off x="45815" y="2892971"/>
                <a:ext cx="3033611" cy="748863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ángulo 36"/>
                  <p:cNvSpPr/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/>
                  </a:p>
                </p:txBody>
              </p:sp>
            </mc:Choice>
            <mc:Fallback xmlns="">
              <p:sp>
                <p:nvSpPr>
                  <p:cNvPr id="37" name="Rectángulo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Agrupar 37"/>
            <p:cNvGrpSpPr/>
            <p:nvPr/>
          </p:nvGrpSpPr>
          <p:grpSpPr>
            <a:xfrm>
              <a:off x="8688288" y="3584453"/>
              <a:ext cx="3218967" cy="1211142"/>
              <a:chOff x="325529" y="3783724"/>
              <a:chExt cx="3218967" cy="1211142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325529" y="3783724"/>
                <a:ext cx="3218967" cy="1211142"/>
              </a:xfrm>
              <a:prstGeom prst="roundRect">
                <a:avLst>
                  <a:gd name="adj" fmla="val 12111"/>
                </a:avLst>
              </a:prstGeom>
              <a:solidFill>
                <a:srgbClr val="FFFCD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ángulo 39"/>
                  <p:cNvSpPr/>
                  <p:nvPr/>
                </p:nvSpPr>
                <p:spPr>
                  <a:xfrm>
                    <a:off x="577846" y="3818402"/>
                    <a:ext cx="2714333" cy="114178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 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es-ES_tradnl" sz="2000"/>
                  </a:p>
                </p:txBody>
              </p:sp>
            </mc:Choice>
            <mc:Fallback xmlns="">
              <p:sp>
                <p:nvSpPr>
                  <p:cNvPr id="40" name="Rectángulo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846" y="3818402"/>
                    <a:ext cx="2714333" cy="11417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Agrupar 40"/>
            <p:cNvGrpSpPr/>
            <p:nvPr/>
          </p:nvGrpSpPr>
          <p:grpSpPr>
            <a:xfrm>
              <a:off x="8688288" y="5135024"/>
              <a:ext cx="3218967" cy="1245746"/>
              <a:chOff x="520847" y="5279040"/>
              <a:chExt cx="3218967" cy="1245746"/>
            </a:xfrm>
          </p:grpSpPr>
          <p:sp>
            <p:nvSpPr>
              <p:cNvPr id="42" name="Rectángulo redondeado 41"/>
              <p:cNvSpPr/>
              <p:nvPr/>
            </p:nvSpPr>
            <p:spPr>
              <a:xfrm>
                <a:off x="520847" y="5279040"/>
                <a:ext cx="3218967" cy="1245746"/>
              </a:xfrm>
              <a:prstGeom prst="roundRect">
                <a:avLst>
                  <a:gd name="adj" fmla="val 10229"/>
                </a:avLst>
              </a:prstGeom>
              <a:solidFill>
                <a:srgbClr val="FFFCD5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ángulo 42"/>
                  <p:cNvSpPr/>
                  <p:nvPr/>
                </p:nvSpPr>
                <p:spPr>
                  <a:xfrm>
                    <a:off x="536116" y="5312382"/>
                    <a:ext cx="3203698" cy="114178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 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3200" b="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es-ES_tradnl" sz="3200"/>
                  </a:p>
                </p:txBody>
              </p:sp>
            </mc:Choice>
            <mc:Fallback xmlns="">
              <p:sp>
                <p:nvSpPr>
                  <p:cNvPr id="43" name="Rectángulo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116" y="5312382"/>
                    <a:ext cx="3203698" cy="11417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61B00C4-3D43-49C1-9063-637030A9A790}"/>
              </a:ext>
            </a:extLst>
          </p:cNvPr>
          <p:cNvGrpSpPr/>
          <p:nvPr/>
        </p:nvGrpSpPr>
        <p:grpSpPr>
          <a:xfrm>
            <a:off x="447473" y="2502367"/>
            <a:ext cx="2947952" cy="2751762"/>
            <a:chOff x="447473" y="2502367"/>
            <a:chExt cx="2947952" cy="2751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A5E615D5-86FB-4747-8FF4-B232CDA1D4BA}"/>
                    </a:ext>
                  </a:extLst>
                </p:cNvPr>
                <p:cNvSpPr txBox="1"/>
                <p:nvPr/>
              </p:nvSpPr>
              <p:spPr>
                <a:xfrm>
                  <a:off x="447473" y="2502367"/>
                  <a:ext cx="2907847" cy="10494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0" smtClean="0">
                                    <a:latin typeface="Cambria Math" charset="0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lang="es-ES" sz="3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</m:ac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b="0" i="1" smtClean="0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A5E615D5-86FB-4747-8FF4-B232CDA1D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73" y="2502367"/>
                  <a:ext cx="2907847" cy="10494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A73B3656-0B53-46AE-A8CB-A74667674503}"/>
                    </a:ext>
                  </a:extLst>
                </p:cNvPr>
                <p:cNvSpPr txBox="1"/>
                <p:nvPr/>
              </p:nvSpPr>
              <p:spPr>
                <a:xfrm>
                  <a:off x="452889" y="4204675"/>
                  <a:ext cx="2942536" cy="10494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0" smtClean="0">
                                    <a:latin typeface="Cambria Math" charset="0"/>
                                  </a:rPr>
                                  <m:t>𝛻</m:t>
                                </m:r>
                              </m:e>
                            </m:acc>
                          </m:e>
                          <m:sup>
                            <m:r>
                              <a:rPr lang="es-ES" sz="3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r>
                              <a:rPr lang="es-ES" sz="3200" b="0" i="1" smtClean="0">
                                <a:latin typeface="Cambria Math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ES_tradnl" sz="3200"/>
                </a:p>
              </p:txBody>
            </p:sp>
          </mc:Choice>
          <mc:Fallback xmlns="">
            <p:sp>
              <p:nvSpPr>
                <p:cNvPr id="46" name="CuadroTexto 45">
                  <a:extLst>
                    <a:ext uri="{FF2B5EF4-FFF2-40B4-BE49-F238E27FC236}">
                      <a16:creationId xmlns:a16="http://schemas.microsoft.com/office/drawing/2014/main" id="{A73B3656-0B53-46AE-A8CB-A74667674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89" y="4204675"/>
                  <a:ext cx="2942536" cy="10494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B7FE4F9-CE99-C204-4A43-0365B90A2C49}"/>
              </a:ext>
            </a:extLst>
          </p:cNvPr>
          <p:cNvGrpSpPr/>
          <p:nvPr/>
        </p:nvGrpSpPr>
        <p:grpSpPr>
          <a:xfrm>
            <a:off x="4342082" y="1412776"/>
            <a:ext cx="3722109" cy="5098509"/>
            <a:chOff x="4342082" y="1412776"/>
            <a:chExt cx="3722109" cy="5098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678B25C0-5584-40C3-9FBF-99463E33C9EF}"/>
                    </a:ext>
                  </a:extLst>
                </p:cNvPr>
                <p:cNvSpPr/>
                <p:nvPr/>
              </p:nvSpPr>
              <p:spPr>
                <a:xfrm>
                  <a:off x="4342082" y="1412776"/>
                  <a:ext cx="3722109" cy="1127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ES" sz="3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</m:acc>
                        <m:d>
                          <m:d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30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0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𝑘𝑧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s-ES" sz="30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s-CL" sz="3000" b="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30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L" sz="3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ES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𝑘𝑧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s-ES" sz="30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s-CL" sz="3000" b="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678B25C0-5584-40C3-9FBF-99463E33C9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082" y="1412776"/>
                  <a:ext cx="3722109" cy="11278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4C38649B-2B9A-4534-8528-238209CE1B76}"/>
                    </a:ext>
                  </a:extLst>
                </p:cNvPr>
                <p:cNvSpPr txBox="1"/>
                <p:nvPr/>
              </p:nvSpPr>
              <p:spPr>
                <a:xfrm>
                  <a:off x="4634905" y="5445224"/>
                  <a:ext cx="3136463" cy="10660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s-CL" sz="3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kumimoji="0" lang="es-CL" sz="3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kumimoji="0" lang="es-CL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num>
                          <m:den>
                            <m:r>
                              <a:rPr kumimoji="0" lang="es-CL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den>
                        </m:f>
                      </m:oMath>
                    </m:oMathPara>
                  </a14:m>
                  <a:endParaRPr lang="es-CL" sz="3000" dirty="0"/>
                </a:p>
              </p:txBody>
            </p:sp>
          </mc:Choice>
          <mc:Fallback xmlns="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4C38649B-2B9A-4534-8528-238209CE1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05" y="5445224"/>
                  <a:ext cx="3136463" cy="106606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177A9DB0-624D-49A9-F617-E363DBD5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5246" y="2744481"/>
              <a:ext cx="3655780" cy="2581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8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45770-DABF-2FCB-F7FA-025A7D1D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0BC0FC7-C8DD-653D-07A9-2246DDE0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837" r="38337"/>
          <a:stretch/>
        </p:blipFill>
        <p:spPr>
          <a:xfrm>
            <a:off x="4699000" y="2960237"/>
            <a:ext cx="6527485" cy="1990559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4BF3DA5-55F4-0594-C897-F39501A8C4FF}"/>
              </a:ext>
            </a:extLst>
          </p:cNvPr>
          <p:cNvCxnSpPr>
            <a:cxnSpLocks/>
          </p:cNvCxnSpPr>
          <p:nvPr/>
        </p:nvCxnSpPr>
        <p:spPr>
          <a:xfrm>
            <a:off x="3429000" y="4131164"/>
            <a:ext cx="82169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7129A43-4EC2-5FDC-FC18-9C31FF4DF029}"/>
              </a:ext>
            </a:extLst>
          </p:cNvPr>
          <p:cNvCxnSpPr>
            <a:cxnSpLocks/>
          </p:cNvCxnSpPr>
          <p:nvPr/>
        </p:nvCxnSpPr>
        <p:spPr>
          <a:xfrm flipV="1">
            <a:off x="4699000" y="2093993"/>
            <a:ext cx="0" cy="3887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533CAB1-A181-6986-E2BE-C28CA6C7BDDB}"/>
              </a:ext>
            </a:extLst>
          </p:cNvPr>
          <p:cNvCxnSpPr>
            <a:cxnSpLocks/>
          </p:cNvCxnSpPr>
          <p:nvPr/>
        </p:nvCxnSpPr>
        <p:spPr>
          <a:xfrm flipH="1">
            <a:off x="3901965" y="2960237"/>
            <a:ext cx="1597945" cy="23856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ADA5383C-9C8A-E444-242F-598486737FFA}"/>
              </a:ext>
            </a:extLst>
          </p:cNvPr>
          <p:cNvSpPr/>
          <p:nvPr/>
        </p:nvSpPr>
        <p:spPr>
          <a:xfrm rot="16200000" flipH="1">
            <a:off x="2928833" y="2627271"/>
            <a:ext cx="4419553" cy="1183996"/>
          </a:xfrm>
          <a:prstGeom prst="parallelogram">
            <a:avLst>
              <a:gd name="adj" fmla="val 149508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E062E29-F2CE-0917-7E3A-603ED4908D35}"/>
              </a:ext>
            </a:extLst>
          </p:cNvPr>
          <p:cNvSpPr/>
          <p:nvPr/>
        </p:nvSpPr>
        <p:spPr>
          <a:xfrm>
            <a:off x="5038155" y="3124875"/>
            <a:ext cx="219996" cy="2199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0E57F62-1FBC-2394-FD5E-C8FD88E2B786}"/>
              </a:ext>
            </a:extLst>
          </p:cNvPr>
          <p:cNvSpPr/>
          <p:nvPr/>
        </p:nvSpPr>
        <p:spPr>
          <a:xfrm>
            <a:off x="6663755" y="3124875"/>
            <a:ext cx="219996" cy="2199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2DFBBD9-9E16-2CD5-F9A4-BF6CECB989DC}"/>
              </a:ext>
            </a:extLst>
          </p:cNvPr>
          <p:cNvSpPr/>
          <p:nvPr/>
        </p:nvSpPr>
        <p:spPr>
          <a:xfrm>
            <a:off x="8317692" y="3124875"/>
            <a:ext cx="219996" cy="2199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0B1A467-A497-7629-549B-4C748486DEE3}"/>
              </a:ext>
            </a:extLst>
          </p:cNvPr>
          <p:cNvSpPr/>
          <p:nvPr/>
        </p:nvSpPr>
        <p:spPr>
          <a:xfrm>
            <a:off x="9943292" y="3124875"/>
            <a:ext cx="219996" cy="2199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6DB0E6F-F1DF-D6A7-9578-D68F1DF46797}"/>
              </a:ext>
            </a:extLst>
          </p:cNvPr>
          <p:cNvSpPr/>
          <p:nvPr/>
        </p:nvSpPr>
        <p:spPr>
          <a:xfrm>
            <a:off x="5834850" y="4697462"/>
            <a:ext cx="219996" cy="21999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922137B-1263-9D58-7872-DCFB069E721D}"/>
              </a:ext>
            </a:extLst>
          </p:cNvPr>
          <p:cNvSpPr/>
          <p:nvPr/>
        </p:nvSpPr>
        <p:spPr>
          <a:xfrm>
            <a:off x="7490157" y="4697462"/>
            <a:ext cx="219996" cy="21999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FBED3F7-A8D1-0E76-F5E6-628B10E94FAC}"/>
              </a:ext>
            </a:extLst>
          </p:cNvPr>
          <p:cNvSpPr/>
          <p:nvPr/>
        </p:nvSpPr>
        <p:spPr>
          <a:xfrm>
            <a:off x="9145464" y="4697462"/>
            <a:ext cx="219996" cy="21999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775FFC-FB80-CE10-0529-FC197B347820}"/>
              </a:ext>
            </a:extLst>
          </p:cNvPr>
          <p:cNvSpPr/>
          <p:nvPr/>
        </p:nvSpPr>
        <p:spPr>
          <a:xfrm>
            <a:off x="10771064" y="4697462"/>
            <a:ext cx="219996" cy="21999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0" name="Paralelogramo 49">
            <a:extLst>
              <a:ext uri="{FF2B5EF4-FFF2-40B4-BE49-F238E27FC236}">
                <a16:creationId xmlns:a16="http://schemas.microsoft.com/office/drawing/2014/main" id="{E9FD32C7-4B0F-136F-6947-FB690DEA86B6}"/>
              </a:ext>
            </a:extLst>
          </p:cNvPr>
          <p:cNvSpPr/>
          <p:nvPr/>
        </p:nvSpPr>
        <p:spPr>
          <a:xfrm rot="16200000" flipH="1">
            <a:off x="4569286" y="2623086"/>
            <a:ext cx="4419553" cy="1183996"/>
          </a:xfrm>
          <a:prstGeom prst="parallelogram">
            <a:avLst>
              <a:gd name="adj" fmla="val 149508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4" name="Paralelogramo 53">
            <a:extLst>
              <a:ext uri="{FF2B5EF4-FFF2-40B4-BE49-F238E27FC236}">
                <a16:creationId xmlns:a16="http://schemas.microsoft.com/office/drawing/2014/main" id="{0ACAB835-13CB-4F16-CB2B-5F6BDB47B6FB}"/>
              </a:ext>
            </a:extLst>
          </p:cNvPr>
          <p:cNvSpPr/>
          <p:nvPr/>
        </p:nvSpPr>
        <p:spPr>
          <a:xfrm rot="16200000" flipH="1">
            <a:off x="6206453" y="2664616"/>
            <a:ext cx="4419553" cy="1183996"/>
          </a:xfrm>
          <a:prstGeom prst="parallelogram">
            <a:avLst>
              <a:gd name="adj" fmla="val 149508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8" name="Paralelogramo 57">
            <a:extLst>
              <a:ext uri="{FF2B5EF4-FFF2-40B4-BE49-F238E27FC236}">
                <a16:creationId xmlns:a16="http://schemas.microsoft.com/office/drawing/2014/main" id="{E88DFD3F-9594-E37A-6685-7900856B54AE}"/>
              </a:ext>
            </a:extLst>
          </p:cNvPr>
          <p:cNvSpPr/>
          <p:nvPr/>
        </p:nvSpPr>
        <p:spPr>
          <a:xfrm rot="16200000" flipH="1">
            <a:off x="7804627" y="2641915"/>
            <a:ext cx="4419553" cy="1183996"/>
          </a:xfrm>
          <a:prstGeom prst="parallelogram">
            <a:avLst>
              <a:gd name="adj" fmla="val 149508"/>
            </a:avLst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2" name="Paralelogramo 61">
            <a:extLst>
              <a:ext uri="{FF2B5EF4-FFF2-40B4-BE49-F238E27FC236}">
                <a16:creationId xmlns:a16="http://schemas.microsoft.com/office/drawing/2014/main" id="{A2F14A32-A7F6-6D06-66C9-ACA9E17C9C9E}"/>
              </a:ext>
            </a:extLst>
          </p:cNvPr>
          <p:cNvSpPr/>
          <p:nvPr/>
        </p:nvSpPr>
        <p:spPr>
          <a:xfrm rot="16200000" flipH="1">
            <a:off x="3762087" y="4189371"/>
            <a:ext cx="4419553" cy="1183996"/>
          </a:xfrm>
          <a:prstGeom prst="parallelogram">
            <a:avLst>
              <a:gd name="adj" fmla="val 149508"/>
            </a:avLst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6" name="Paralelogramo 65">
            <a:extLst>
              <a:ext uri="{FF2B5EF4-FFF2-40B4-BE49-F238E27FC236}">
                <a16:creationId xmlns:a16="http://schemas.microsoft.com/office/drawing/2014/main" id="{2BF1B95B-E301-800A-B6A6-AF2B70907358}"/>
              </a:ext>
            </a:extLst>
          </p:cNvPr>
          <p:cNvSpPr/>
          <p:nvPr/>
        </p:nvSpPr>
        <p:spPr>
          <a:xfrm rot="16200000" flipH="1">
            <a:off x="5402540" y="4185185"/>
            <a:ext cx="4419553" cy="1183996"/>
          </a:xfrm>
          <a:prstGeom prst="parallelogram">
            <a:avLst>
              <a:gd name="adj" fmla="val 149508"/>
            </a:avLst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0" name="Paralelogramo 69">
            <a:extLst>
              <a:ext uri="{FF2B5EF4-FFF2-40B4-BE49-F238E27FC236}">
                <a16:creationId xmlns:a16="http://schemas.microsoft.com/office/drawing/2014/main" id="{FA84486B-7465-68C1-142D-F18CD17BC01F}"/>
              </a:ext>
            </a:extLst>
          </p:cNvPr>
          <p:cNvSpPr/>
          <p:nvPr/>
        </p:nvSpPr>
        <p:spPr>
          <a:xfrm rot="16200000" flipH="1">
            <a:off x="7039707" y="4226716"/>
            <a:ext cx="4419553" cy="1183996"/>
          </a:xfrm>
          <a:prstGeom prst="parallelogram">
            <a:avLst>
              <a:gd name="adj" fmla="val 149508"/>
            </a:avLst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4" name="Paralelogramo 73">
            <a:extLst>
              <a:ext uri="{FF2B5EF4-FFF2-40B4-BE49-F238E27FC236}">
                <a16:creationId xmlns:a16="http://schemas.microsoft.com/office/drawing/2014/main" id="{A42C42C1-617D-E079-4375-69B9882371BF}"/>
              </a:ext>
            </a:extLst>
          </p:cNvPr>
          <p:cNvSpPr/>
          <p:nvPr/>
        </p:nvSpPr>
        <p:spPr>
          <a:xfrm rot="16200000" flipH="1">
            <a:off x="8637881" y="4204016"/>
            <a:ext cx="4419553" cy="1183996"/>
          </a:xfrm>
          <a:prstGeom prst="parallelogram">
            <a:avLst>
              <a:gd name="adj" fmla="val 149508"/>
            </a:avLst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B4A44BC7-1F83-12DF-F533-B8D645308D23}"/>
                  </a:ext>
                </a:extLst>
              </p:cNvPr>
              <p:cNvSpPr txBox="1"/>
              <p:nvPr/>
            </p:nvSpPr>
            <p:spPr>
              <a:xfrm>
                <a:off x="11551202" y="4240350"/>
                <a:ext cx="4103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B4A44BC7-1F83-12DF-F533-B8D64530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202" y="4240350"/>
                <a:ext cx="410369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1CEA2B34-8472-4523-8EFF-AD4668545D65}"/>
                  </a:ext>
                </a:extLst>
              </p:cNvPr>
              <p:cNvSpPr txBox="1"/>
              <p:nvPr/>
            </p:nvSpPr>
            <p:spPr>
              <a:xfrm>
                <a:off x="4002272" y="1931829"/>
                <a:ext cx="44505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1CEA2B34-8472-4523-8EFF-AD466854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72" y="1931829"/>
                <a:ext cx="44505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61125C3D-C47A-F230-6B89-6E3BB4AEA7F3}"/>
                  </a:ext>
                </a:extLst>
              </p:cNvPr>
              <p:cNvSpPr txBox="1"/>
              <p:nvPr/>
            </p:nvSpPr>
            <p:spPr>
              <a:xfrm>
                <a:off x="3456907" y="5244430"/>
                <a:ext cx="45365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CL" sz="4400" dirty="0"/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61125C3D-C47A-F230-6B89-6E3BB4AE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907" y="5244430"/>
                <a:ext cx="45365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36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/>
          <p:cNvGrpSpPr/>
          <p:nvPr/>
        </p:nvGrpSpPr>
        <p:grpSpPr>
          <a:xfrm>
            <a:off x="7323070" y="1743559"/>
            <a:ext cx="3058173" cy="5114441"/>
            <a:chOff x="7368378" y="403694"/>
            <a:chExt cx="3058173" cy="5114441"/>
          </a:xfrm>
        </p:grpSpPr>
        <p:sp>
          <p:nvSpPr>
            <p:cNvPr id="30" name="Forma libre 29"/>
            <p:cNvSpPr/>
            <p:nvPr/>
          </p:nvSpPr>
          <p:spPr>
            <a:xfrm>
              <a:off x="7368378" y="403694"/>
              <a:ext cx="3022169" cy="5114441"/>
            </a:xfrm>
            <a:custGeom>
              <a:avLst/>
              <a:gdLst>
                <a:gd name="connsiteX0" fmla="*/ 0 w 3022169"/>
                <a:gd name="connsiteY0" fmla="*/ 945397 h 5114441"/>
                <a:gd name="connsiteX1" fmla="*/ 0 w 3022169"/>
                <a:gd name="connsiteY1" fmla="*/ 5114441 h 5114441"/>
                <a:gd name="connsiteX2" fmla="*/ 3022169 w 3022169"/>
                <a:gd name="connsiteY2" fmla="*/ 3688597 h 5114441"/>
                <a:gd name="connsiteX3" fmla="*/ 3022169 w 3022169"/>
                <a:gd name="connsiteY3" fmla="*/ 0 h 5114441"/>
                <a:gd name="connsiteX4" fmla="*/ 0 w 3022169"/>
                <a:gd name="connsiteY4" fmla="*/ 945397 h 511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169" h="5114441">
                  <a:moveTo>
                    <a:pt x="0" y="945397"/>
                  </a:moveTo>
                  <a:lnTo>
                    <a:pt x="0" y="5114441"/>
                  </a:lnTo>
                  <a:lnTo>
                    <a:pt x="3022169" y="3688597"/>
                  </a:lnTo>
                  <a:lnTo>
                    <a:pt x="3022169" y="0"/>
                  </a:lnTo>
                  <a:lnTo>
                    <a:pt x="0" y="945397"/>
                  </a:lnTo>
                  <a:close/>
                </a:path>
              </a:pathLst>
            </a:custGeom>
            <a:solidFill>
              <a:schemeClr val="bg1">
                <a:lumMod val="65000"/>
                <a:alpha val="431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9161461" y="1374821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/>
                <a:t>Plano XY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Onda </a:t>
            </a:r>
            <a:r>
              <a:rPr lang="es-ES_tradnl" b="1" err="1"/>
              <a:t>Electromagn</a:t>
            </a:r>
            <a:r>
              <a:rPr lang="es-ES" b="1"/>
              <a:t>ética Plana</a:t>
            </a:r>
            <a:endParaRPr lang="es-ES_tradnl"/>
          </a:p>
        </p:txBody>
      </p:sp>
      <p:grpSp>
        <p:nvGrpSpPr>
          <p:cNvPr id="19" name="Agrupar 18"/>
          <p:cNvGrpSpPr/>
          <p:nvPr/>
        </p:nvGrpSpPr>
        <p:grpSpPr>
          <a:xfrm>
            <a:off x="6426474" y="2404978"/>
            <a:ext cx="5165900" cy="3522034"/>
            <a:chOff x="6448932" y="1093445"/>
            <a:chExt cx="5165900" cy="3522034"/>
          </a:xfrm>
        </p:grpSpPr>
        <p:cxnSp>
          <p:nvCxnSpPr>
            <p:cNvPr id="20" name="Conector recto de flecha 19"/>
            <p:cNvCxnSpPr/>
            <p:nvPr/>
          </p:nvCxnSpPr>
          <p:spPr>
            <a:xfrm flipV="1">
              <a:off x="8688288" y="1196753"/>
              <a:ext cx="0" cy="31406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 flipV="1">
              <a:off x="8688288" y="3554956"/>
              <a:ext cx="2513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 flipH="1">
              <a:off x="6822155" y="3554956"/>
              <a:ext cx="1888242" cy="982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/>
                <p:cNvSpPr txBox="1"/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3" name="Cuadro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869" y="1093445"/>
                  <a:ext cx="283411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/>
                <p:cNvSpPr txBox="1"/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 xmlns="">
            <p:sp>
              <p:nvSpPr>
                <p:cNvPr id="24" name="Cuadro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932" y="4184592"/>
                  <a:ext cx="28828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/>
                <p:cNvSpPr txBox="1"/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s-ES_tradnl" sz="2800"/>
                </a:p>
              </p:txBody>
            </p:sp>
          </mc:Choice>
          <mc:Fallback xmlns="">
            <p:sp>
              <p:nvSpPr>
                <p:cNvPr id="25" name="Cuadro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3255396"/>
                  <a:ext cx="261032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Agrupar 25"/>
          <p:cNvGrpSpPr/>
          <p:nvPr/>
        </p:nvGrpSpPr>
        <p:grpSpPr>
          <a:xfrm>
            <a:off x="7952965" y="3061132"/>
            <a:ext cx="709190" cy="1823418"/>
            <a:chOff x="8001207" y="1749599"/>
            <a:chExt cx="709190" cy="1823418"/>
          </a:xfrm>
        </p:grpSpPr>
        <p:cxnSp>
          <p:nvCxnSpPr>
            <p:cNvPr id="27" name="Conector recto de flecha 26"/>
            <p:cNvCxnSpPr>
              <a:cxnSpLocks/>
            </p:cNvCxnSpPr>
            <p:nvPr/>
          </p:nvCxnSpPr>
          <p:spPr>
            <a:xfrm flipV="1">
              <a:off x="8710397" y="1836486"/>
              <a:ext cx="0" cy="173653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ángulo 27"/>
                <p:cNvSpPr/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s-ES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ángulo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207" y="1749599"/>
                  <a:ext cx="702244" cy="644664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09240" y="1513550"/>
                <a:ext cx="3936975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𝑘𝑧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0" y="1513550"/>
                <a:ext cx="39369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/>
              <p:cNvSpPr/>
              <p:nvPr/>
            </p:nvSpPr>
            <p:spPr>
              <a:xfrm>
                <a:off x="205884" y="2571322"/>
                <a:ext cx="3961662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CL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𝑘𝑧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s-CL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_tradnl"/>
              </a:p>
            </p:txBody>
          </p:sp>
        </mc:Choice>
        <mc:Fallback xmlns=""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4" y="2571322"/>
                <a:ext cx="3961662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Agrupar 35"/>
          <p:cNvGrpSpPr/>
          <p:nvPr/>
        </p:nvGrpSpPr>
        <p:grpSpPr>
          <a:xfrm>
            <a:off x="7294290" y="4865132"/>
            <a:ext cx="1360919" cy="1255121"/>
            <a:chOff x="6665513" y="2976789"/>
            <a:chExt cx="1360919" cy="1255121"/>
          </a:xfrm>
        </p:grpSpPr>
        <p:cxnSp>
          <p:nvCxnSpPr>
            <p:cNvPr id="37" name="Conector recto de flecha 36"/>
            <p:cNvCxnSpPr>
              <a:cxnSpLocks/>
            </p:cNvCxnSpPr>
            <p:nvPr/>
          </p:nvCxnSpPr>
          <p:spPr>
            <a:xfrm flipH="1">
              <a:off x="7023168" y="2976789"/>
              <a:ext cx="1003264" cy="533465"/>
            </a:xfrm>
            <a:prstGeom prst="straightConnector1">
              <a:avLst/>
            </a:prstGeom>
            <a:ln w="762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ángulo 37"/>
                <p:cNvSpPr/>
                <p:nvPr/>
              </p:nvSpPr>
              <p:spPr>
                <a:xfrm>
                  <a:off x="6665513" y="3587246"/>
                  <a:ext cx="719107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s-ES" sz="32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ES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s-ES" sz="3200" i="1">
                                <a:solidFill>
                                  <a:srgbClr val="0432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ángulo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513" y="3587246"/>
                  <a:ext cx="719107" cy="644664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33B4082B-BC31-EF16-B808-95AB07EC9F0C}"/>
              </a:ext>
            </a:extLst>
          </p:cNvPr>
          <p:cNvSpPr txBox="1"/>
          <p:nvPr/>
        </p:nvSpPr>
        <p:spPr>
          <a:xfrm>
            <a:off x="168523" y="3860007"/>
            <a:ext cx="5940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/>
              <a:t>¿en qué plano oscilan los campos?</a:t>
            </a:r>
          </a:p>
        </p:txBody>
      </p:sp>
      <p:grpSp>
        <p:nvGrpSpPr>
          <p:cNvPr id="11" name="Agrupar 25">
            <a:extLst>
              <a:ext uri="{FF2B5EF4-FFF2-40B4-BE49-F238E27FC236}">
                <a16:creationId xmlns:a16="http://schemas.microsoft.com/office/drawing/2014/main" id="{CA0FAE1F-6A10-1051-DC3F-A0C97AF2C106}"/>
              </a:ext>
            </a:extLst>
          </p:cNvPr>
          <p:cNvGrpSpPr/>
          <p:nvPr/>
        </p:nvGrpSpPr>
        <p:grpSpPr>
          <a:xfrm>
            <a:off x="8637723" y="4014718"/>
            <a:ext cx="1397274" cy="851770"/>
            <a:chOff x="8710397" y="2721247"/>
            <a:chExt cx="1397274" cy="851770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2A595ADB-178B-AAB7-417A-9FC9CB04E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397" y="3571332"/>
              <a:ext cx="1397274" cy="168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/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s-CL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DCCB547F-DFE3-5BA9-6A5A-98212B21B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541" y="2721247"/>
                  <a:ext cx="515719" cy="6576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2B7808D-1C65-8B18-FE9A-518C5A8C249B}"/>
              </a:ext>
            </a:extLst>
          </p:cNvPr>
          <p:cNvGrpSpPr/>
          <p:nvPr/>
        </p:nvGrpSpPr>
        <p:grpSpPr>
          <a:xfrm>
            <a:off x="1360342" y="4806647"/>
            <a:ext cx="3218967" cy="1832248"/>
            <a:chOff x="8688288" y="1412776"/>
            <a:chExt cx="3218967" cy="1832248"/>
          </a:xfrm>
        </p:grpSpPr>
        <p:grpSp>
          <p:nvGrpSpPr>
            <p:cNvPr id="4" name="Agrupar 31">
              <a:extLst>
                <a:ext uri="{FF2B5EF4-FFF2-40B4-BE49-F238E27FC236}">
                  <a16:creationId xmlns:a16="http://schemas.microsoft.com/office/drawing/2014/main" id="{1DE8F9C1-C329-3350-D2F0-68E01236C2E6}"/>
                </a:ext>
              </a:extLst>
            </p:cNvPr>
            <p:cNvGrpSpPr/>
            <p:nvPr/>
          </p:nvGrpSpPr>
          <p:grpSpPr>
            <a:xfrm>
              <a:off x="8688288" y="1412776"/>
              <a:ext cx="3218967" cy="743956"/>
              <a:chOff x="551384" y="1556792"/>
              <a:chExt cx="2088232" cy="1152128"/>
            </a:xfrm>
          </p:grpSpPr>
          <p:sp>
            <p:nvSpPr>
              <p:cNvPr id="18" name="Rectángulo redondeado 32">
                <a:extLst>
                  <a:ext uri="{FF2B5EF4-FFF2-40B4-BE49-F238E27FC236}">
                    <a16:creationId xmlns:a16="http://schemas.microsoft.com/office/drawing/2014/main" id="{E76EC9A1-9AB3-A735-1039-04B62E13CC5D}"/>
                  </a:ext>
                </a:extLst>
              </p:cNvPr>
              <p:cNvSpPr/>
              <p:nvPr/>
            </p:nvSpPr>
            <p:spPr>
              <a:xfrm>
                <a:off x="551384" y="1556792"/>
                <a:ext cx="2088232" cy="1152128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97BD4182-50CF-C2F0-8599-821DF3128B63}"/>
                      </a:ext>
                    </a:extLst>
                  </p:cNvPr>
                  <p:cNvSpPr/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/>
                  </a:p>
                </p:txBody>
              </p:sp>
            </mc:Choice>
            <mc:Fallback xmlns="">
              <p:sp>
                <p:nvSpPr>
                  <p:cNvPr id="34" name="Rectángulo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21" y="1623261"/>
                    <a:ext cx="1873846" cy="64767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9118"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Agrupar 34">
              <a:extLst>
                <a:ext uri="{FF2B5EF4-FFF2-40B4-BE49-F238E27FC236}">
                  <a16:creationId xmlns:a16="http://schemas.microsoft.com/office/drawing/2014/main" id="{A31E30F5-C9A4-508D-B4E7-B14BE0932C8F}"/>
                </a:ext>
              </a:extLst>
            </p:cNvPr>
            <p:cNvGrpSpPr/>
            <p:nvPr/>
          </p:nvGrpSpPr>
          <p:grpSpPr>
            <a:xfrm>
              <a:off x="8688288" y="2496161"/>
              <a:ext cx="3218967" cy="748863"/>
              <a:chOff x="45815" y="2892971"/>
              <a:chExt cx="3033611" cy="748863"/>
            </a:xfrm>
          </p:grpSpPr>
          <p:sp>
            <p:nvSpPr>
              <p:cNvPr id="16" name="Rectángulo redondeado 35">
                <a:extLst>
                  <a:ext uri="{FF2B5EF4-FFF2-40B4-BE49-F238E27FC236}">
                    <a16:creationId xmlns:a16="http://schemas.microsoft.com/office/drawing/2014/main" id="{3A088554-4309-EC50-52DB-F898FE61F7F8}"/>
                  </a:ext>
                </a:extLst>
              </p:cNvPr>
              <p:cNvSpPr/>
              <p:nvPr/>
            </p:nvSpPr>
            <p:spPr>
              <a:xfrm>
                <a:off x="45815" y="2892971"/>
                <a:ext cx="3033611" cy="748863"/>
              </a:xfrm>
              <a:prstGeom prst="roundRect">
                <a:avLst/>
              </a:prstGeom>
              <a:solidFill>
                <a:srgbClr val="FFFCD5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ángulo 16">
                    <a:extLst>
                      <a:ext uri="{FF2B5EF4-FFF2-40B4-BE49-F238E27FC236}">
                        <a16:creationId xmlns:a16="http://schemas.microsoft.com/office/drawing/2014/main" id="{09C555EA-662C-D491-665D-10AF5DDC45C9}"/>
                      </a:ext>
                    </a:extLst>
                  </p:cNvPr>
                  <p:cNvSpPr/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3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s-ES" sz="3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s-E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32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s-ES" sz="32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s-ES_tradnl" sz="2000" dirty="0"/>
                  </a:p>
                </p:txBody>
              </p:sp>
            </mc:Choice>
            <mc:Fallback xmlns="">
              <p:sp>
                <p:nvSpPr>
                  <p:cNvPr id="37" name="Rectángulo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65" y="2943563"/>
                    <a:ext cx="1881669" cy="6476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097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796</Words>
  <Application>Microsoft Macintosh PowerPoint</Application>
  <PresentationFormat>Panorámica</PresentationFormat>
  <Paragraphs>189</Paragraphs>
  <Slides>24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Charter</vt:lpstr>
      <vt:lpstr>Tema de Office</vt:lpstr>
      <vt:lpstr>FIS140: Física General IV</vt:lpstr>
      <vt:lpstr>Ondas electromagnéticas</vt:lpstr>
      <vt:lpstr>Ecuaciones de Maxwell sin fuentes</vt:lpstr>
      <vt:lpstr>Ondas electromagnéticas</vt:lpstr>
      <vt:lpstr>Ondas electromagnéticas</vt:lpstr>
      <vt:lpstr>¿Cómo resolvemos esta ecuación?</vt:lpstr>
      <vt:lpstr>Onda Electromagnética Plana</vt:lpstr>
      <vt:lpstr>Presentación de PowerPoint</vt:lpstr>
      <vt:lpstr>Onda Electromagnética Plana</vt:lpstr>
      <vt:lpstr>Onda Electromagnética Plana</vt:lpstr>
      <vt:lpstr>Onda Electromagnética Plana</vt:lpstr>
      <vt:lpstr>Onda Electromagnética Plana</vt:lpstr>
      <vt:lpstr>Onda Electromagnética Plana</vt:lpstr>
      <vt:lpstr>Onda Electromagnética Plana</vt:lpstr>
      <vt:lpstr>Ondas Electromagnéticas (armónica)</vt:lpstr>
      <vt:lpstr>Ondas electromagnéticas (armónica)</vt:lpstr>
      <vt:lpstr>Fasores</vt:lpstr>
      <vt:lpstr>Fasores</vt:lpstr>
      <vt:lpstr>Fasores</vt:lpstr>
      <vt:lpstr>Ondas Sinusoidales (armónicas)</vt:lpstr>
      <vt:lpstr>Onda Electromagnética Plana</vt:lpstr>
      <vt:lpstr>Espectro Electromagnético</vt:lpstr>
      <vt:lpstr>Espectro Electromagnético</vt:lpstr>
      <vt:lpstr>FIS140: Física General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Ecuaciones de Maxwell</dc:title>
  <dc:creator>cesarprofis@gmail.com</dc:creator>
  <cp:lastModifiedBy>Cesar Nunez</cp:lastModifiedBy>
  <cp:revision>1</cp:revision>
  <dcterms:created xsi:type="dcterms:W3CDTF">2016-03-09T18:34:29Z</dcterms:created>
  <dcterms:modified xsi:type="dcterms:W3CDTF">2025-08-06T02:14:19Z</dcterms:modified>
</cp:coreProperties>
</file>